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5"/>
  </p:notesMasterIdLst>
  <p:sldIdLst>
    <p:sldId id="256" r:id="rId2"/>
    <p:sldId id="258" r:id="rId3"/>
    <p:sldId id="259" r:id="rId4"/>
    <p:sldId id="280" r:id="rId5"/>
    <p:sldId id="281" r:id="rId6"/>
    <p:sldId id="290" r:id="rId7"/>
    <p:sldId id="291" r:id="rId8"/>
    <p:sldId id="289" r:id="rId9"/>
    <p:sldId id="292" r:id="rId10"/>
    <p:sldId id="293" r:id="rId11"/>
    <p:sldId id="283" r:id="rId12"/>
    <p:sldId id="288" r:id="rId13"/>
    <p:sldId id="284" r:id="rId14"/>
  </p:sldIdLst>
  <p:sldSz cx="9144000" cy="5143500" type="screen16x9"/>
  <p:notesSz cx="6858000" cy="9144000"/>
  <p:embeddedFontLst>
    <p:embeddedFont>
      <p:font typeface="Titillium Web" panose="020B060402020202020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Titillium Web Light" panose="020B0604020202020204" charset="0"/>
      <p:regular r:id="rId24"/>
      <p:bold r:id="rId25"/>
      <p:italic r:id="rId26"/>
      <p:boldItalic r:id="rId27"/>
    </p:embeddedFont>
    <p:embeddedFont>
      <p:font typeface="Dosis ExtraLight" panose="020B0604020202020204" charset="0"/>
      <p:regular r:id="rId28"/>
      <p:bold r:id="rId29"/>
    </p:embeddedFont>
    <p:embeddedFont>
      <p:font typeface="Tahoma" panose="020B0604030504040204" pitchFamily="34"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28EFD-C747-4B63-B342-DE6663AAD031}">
  <a:tblStyle styleId="{F5A28EFD-C747-4B63-B342-DE6663AAD03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336"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5462439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2"/>
        <p:cNvGrpSpPr/>
        <p:nvPr/>
      </p:nvGrpSpPr>
      <p:grpSpPr>
        <a:xfrm>
          <a:off x="0" y="0"/>
          <a:ext cx="0" cy="0"/>
          <a:chOff x="0" y="0"/>
          <a:chExt cx="0" cy="0"/>
        </a:xfrm>
      </p:grpSpPr>
      <p:sp>
        <p:nvSpPr>
          <p:cNvPr id="3833" name="Google Shape;383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4" name="Google Shape;383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4194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6"/>
        <p:cNvGrpSpPr/>
        <p:nvPr/>
      </p:nvGrpSpPr>
      <p:grpSpPr>
        <a:xfrm>
          <a:off x="0" y="0"/>
          <a:ext cx="0" cy="0"/>
          <a:chOff x="0" y="0"/>
          <a:chExt cx="0" cy="0"/>
        </a:xfrm>
      </p:grpSpPr>
      <p:sp>
        <p:nvSpPr>
          <p:cNvPr id="3847" name="Google Shape;384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8" name="Google Shape;384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0583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Google Shape;385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6" name="Google Shape;385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1907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10318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5"/>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62000" y="696425"/>
            <a:ext cx="5396700" cy="11598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6000"/>
              <a:buNone/>
              <a:defRPr sz="6000">
                <a:solidFill>
                  <a:schemeClr val="accent2"/>
                </a:solidFill>
              </a:defRPr>
            </a:lvl1pPr>
            <a:lvl2pPr lvl="1">
              <a:spcBef>
                <a:spcPts val="0"/>
              </a:spcBef>
              <a:spcAft>
                <a:spcPts val="0"/>
              </a:spcAft>
              <a:buClr>
                <a:schemeClr val="accent2"/>
              </a:buClr>
              <a:buSzPts val="6000"/>
              <a:buNone/>
              <a:defRPr sz="6000">
                <a:solidFill>
                  <a:schemeClr val="accent2"/>
                </a:solidFill>
              </a:defRPr>
            </a:lvl2pPr>
            <a:lvl3pPr lvl="2">
              <a:spcBef>
                <a:spcPts val="0"/>
              </a:spcBef>
              <a:spcAft>
                <a:spcPts val="0"/>
              </a:spcAft>
              <a:buClr>
                <a:schemeClr val="accent2"/>
              </a:buClr>
              <a:buSzPts val="6000"/>
              <a:buNone/>
              <a:defRPr sz="6000">
                <a:solidFill>
                  <a:schemeClr val="accent2"/>
                </a:solidFill>
              </a:defRPr>
            </a:lvl3pPr>
            <a:lvl4pPr lvl="3">
              <a:spcBef>
                <a:spcPts val="0"/>
              </a:spcBef>
              <a:spcAft>
                <a:spcPts val="0"/>
              </a:spcAft>
              <a:buClr>
                <a:schemeClr val="accent2"/>
              </a:buClr>
              <a:buSzPts val="6000"/>
              <a:buNone/>
              <a:defRPr sz="6000">
                <a:solidFill>
                  <a:schemeClr val="accent2"/>
                </a:solidFill>
              </a:defRPr>
            </a:lvl4pPr>
            <a:lvl5pPr lvl="4">
              <a:spcBef>
                <a:spcPts val="0"/>
              </a:spcBef>
              <a:spcAft>
                <a:spcPts val="0"/>
              </a:spcAft>
              <a:buClr>
                <a:schemeClr val="accent2"/>
              </a:buClr>
              <a:buSzPts val="6000"/>
              <a:buNone/>
              <a:defRPr sz="6000">
                <a:solidFill>
                  <a:schemeClr val="accent2"/>
                </a:solidFill>
              </a:defRPr>
            </a:lvl5pPr>
            <a:lvl6pPr lvl="5">
              <a:spcBef>
                <a:spcPts val="0"/>
              </a:spcBef>
              <a:spcAft>
                <a:spcPts val="0"/>
              </a:spcAft>
              <a:buClr>
                <a:schemeClr val="accent2"/>
              </a:buClr>
              <a:buSzPts val="6000"/>
              <a:buNone/>
              <a:defRPr sz="6000">
                <a:solidFill>
                  <a:schemeClr val="accent2"/>
                </a:solidFill>
              </a:defRPr>
            </a:lvl6pPr>
            <a:lvl7pPr lvl="6">
              <a:spcBef>
                <a:spcPts val="0"/>
              </a:spcBef>
              <a:spcAft>
                <a:spcPts val="0"/>
              </a:spcAft>
              <a:buClr>
                <a:schemeClr val="accent2"/>
              </a:buClr>
              <a:buSzPts val="6000"/>
              <a:buNone/>
              <a:defRPr sz="6000">
                <a:solidFill>
                  <a:schemeClr val="accent2"/>
                </a:solidFill>
              </a:defRPr>
            </a:lvl7pPr>
            <a:lvl8pPr lvl="7">
              <a:spcBef>
                <a:spcPts val="0"/>
              </a:spcBef>
              <a:spcAft>
                <a:spcPts val="0"/>
              </a:spcAft>
              <a:buClr>
                <a:schemeClr val="accent2"/>
              </a:buClr>
              <a:buSzPts val="6000"/>
              <a:buNone/>
              <a:defRPr sz="6000">
                <a:solidFill>
                  <a:schemeClr val="accent2"/>
                </a:solidFill>
              </a:defRPr>
            </a:lvl8pPr>
            <a:lvl9pPr lvl="8">
              <a:spcBef>
                <a:spcPts val="0"/>
              </a:spcBef>
              <a:spcAft>
                <a:spcPts val="0"/>
              </a:spcAft>
              <a:buClr>
                <a:schemeClr val="accent2"/>
              </a:buClr>
              <a:buSzPts val="6000"/>
              <a:buNone/>
              <a:defRPr sz="6000">
                <a:solidFill>
                  <a:schemeClr val="accent2"/>
                </a:solidFill>
              </a:defRPr>
            </a:lvl9pPr>
          </a:lstStyle>
          <a:p>
            <a:endParaRPr/>
          </a:p>
        </p:txBody>
      </p:sp>
      <p:grpSp>
        <p:nvGrpSpPr>
          <p:cNvPr id="11" name="Google Shape;11;p2"/>
          <p:cNvGrpSpPr/>
          <p:nvPr/>
        </p:nvGrpSpPr>
        <p:grpSpPr>
          <a:xfrm rot="10800000">
            <a:off x="8705367" y="28698"/>
            <a:ext cx="410132" cy="5086302"/>
            <a:chOff x="836200" y="238125"/>
            <a:chExt cx="422425" cy="5238750"/>
          </a:xfrm>
        </p:grpSpPr>
        <p:sp>
          <p:nvSpPr>
            <p:cNvPr id="12" name="Google Shape;12;p2"/>
            <p:cNvSpPr/>
            <p:nvPr/>
          </p:nvSpPr>
          <p:spPr>
            <a:xfrm>
              <a:off x="8362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362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362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362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362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362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362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362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362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362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362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362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362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362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362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362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362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362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362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362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362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362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362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362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362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8362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362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362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362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362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362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362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362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362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362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9867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986700"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986700"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98670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9867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98670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986700"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986700"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98670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986700"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9867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986700"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98670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986700"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9867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986700"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986700"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98670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9867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9867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986700"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98670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98670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1372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1372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1372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1372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1372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1372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1372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1372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1372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1372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1372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1372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1372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1372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1372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1372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1372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1372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1372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1372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1372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1372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2;p2"/>
          <p:cNvGrpSpPr/>
          <p:nvPr/>
        </p:nvGrpSpPr>
        <p:grpSpPr>
          <a:xfrm rot="10800000">
            <a:off x="6659535" y="28698"/>
            <a:ext cx="2309844" cy="5086302"/>
            <a:chOff x="986700" y="238125"/>
            <a:chExt cx="2379075" cy="5238750"/>
          </a:xfrm>
        </p:grpSpPr>
        <p:sp>
          <p:nvSpPr>
            <p:cNvPr id="93" name="Google Shape;93;p2"/>
            <p:cNvSpPr/>
            <p:nvPr/>
          </p:nvSpPr>
          <p:spPr>
            <a:xfrm>
              <a:off x="98670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98670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9867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986700"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986700"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9867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986700"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986700"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986700"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986700"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986700"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9867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1372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1372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1372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1372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1372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1372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1372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1372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1372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1372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1372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1372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11372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2877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2877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2877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2877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28772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2877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2877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12877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2877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2877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12877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12877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12877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12877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12877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2877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12877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2877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12877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28772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14382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14382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4382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4382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14382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4382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14382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4382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14382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14382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14382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4382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4382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14382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14382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4382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14382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4382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4382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4382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4382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4382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14382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14382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14382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4382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14382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14382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14382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14382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14382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15887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15887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15887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15887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15887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15887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15887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15887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15887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15887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15887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5887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5887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5887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5887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15887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5887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5887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5887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7392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7392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7392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7392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7392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7392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17392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17392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7392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17392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17392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18897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188975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188975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18897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18897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204027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204027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204027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21907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23413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26423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26423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2443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2"/>
          <p:cNvGrpSpPr/>
          <p:nvPr/>
        </p:nvGrpSpPr>
        <p:grpSpPr>
          <a:xfrm rot="10800000">
            <a:off x="6367294" y="28698"/>
            <a:ext cx="2017554" cy="5086302"/>
            <a:chOff x="1588750" y="238125"/>
            <a:chExt cx="2078025" cy="5238750"/>
          </a:xfrm>
        </p:grpSpPr>
        <p:sp>
          <p:nvSpPr>
            <p:cNvPr id="213" name="Google Shape;213;p2"/>
            <p:cNvSpPr/>
            <p:nvPr/>
          </p:nvSpPr>
          <p:spPr>
            <a:xfrm>
              <a:off x="15887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15887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15887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15887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15887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15887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17392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17392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17392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17392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17392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17392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17392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188975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188975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188975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188975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18897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188975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188975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188975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188975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18897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188975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188975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188975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188975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188975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188975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18897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188975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188975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204027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204027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04027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204027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04027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204027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204027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204027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204027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204027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204027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204027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204027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204027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204027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204027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204027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204027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204027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2190775"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2190775"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2190775"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2190775"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21907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21907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2190775"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2190775"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21907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2190775"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21907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2190775"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21907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21907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21907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2190775"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21907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21907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2190775"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21907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2190775"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2190775"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21907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21907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2190775"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23413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23413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23413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23413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23413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23413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23413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23413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23413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23413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23413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23413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23413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23413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23413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23413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23413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23413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23413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23413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23413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23413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23413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23413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23413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23413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249180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24918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249180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249180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249180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249180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249180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249180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249180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249180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249180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24918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249180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249180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249180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249180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249180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249180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249180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249180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249180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249180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249180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249180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249180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26423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26423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26423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26423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26423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26423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26423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26423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26423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26423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26423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26423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26423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26423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26423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26423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26423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26423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26423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26423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2792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2792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2792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2792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2792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2792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2792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2792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2792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2792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2792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2792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2792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2792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2792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2792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2792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2792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294332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294332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294332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294332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294332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294332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294332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294332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294332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294332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294332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294332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294332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294332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294332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294332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294332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294332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309385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309385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309385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309385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309385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309385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309385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309385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309385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32443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32443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32443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32443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32443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32443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32443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32443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33948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33948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33948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33948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33948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33948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35453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35453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35453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22;p2"/>
          <p:cNvGrpSpPr/>
          <p:nvPr/>
        </p:nvGrpSpPr>
        <p:grpSpPr>
          <a:xfrm rot="10800000">
            <a:off x="6367294" y="28698"/>
            <a:ext cx="2309820" cy="5086302"/>
            <a:chOff x="1287725" y="238125"/>
            <a:chExt cx="2379050" cy="5238750"/>
          </a:xfrm>
        </p:grpSpPr>
        <p:sp>
          <p:nvSpPr>
            <p:cNvPr id="423" name="Google Shape;423;p2"/>
            <p:cNvSpPr/>
            <p:nvPr/>
          </p:nvSpPr>
          <p:spPr>
            <a:xfrm>
              <a:off x="128772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12877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128772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12877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128772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12877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12877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12877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128772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12877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128772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12877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128772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12877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12877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14382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14382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14382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14382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15887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15887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15887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15887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15887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15887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15887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15887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15887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15887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17392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17392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17392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17392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17392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17392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17392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17392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17392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17392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17392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17392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17392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17392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17392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17392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17392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188975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188975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18897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188975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18897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188975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188975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188975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18897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188975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188975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204027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204027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204027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204027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204027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204027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204027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204027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204027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204027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204027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204027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204027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21907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21907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21907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21907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21907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2190775"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21907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21907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2190775"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23413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23413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23413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23413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23413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23413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23413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23413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249180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249180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249180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249180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24918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26423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26423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26423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26423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26423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2792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294332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294332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309385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33948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35453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526"/>
        <p:cNvGrpSpPr/>
        <p:nvPr/>
      </p:nvGrpSpPr>
      <p:grpSpPr>
        <a:xfrm>
          <a:off x="0" y="0"/>
          <a:ext cx="0" cy="0"/>
          <a:chOff x="0" y="0"/>
          <a:chExt cx="0" cy="0"/>
        </a:xfrm>
      </p:grpSpPr>
      <p:sp>
        <p:nvSpPr>
          <p:cNvPr id="527" name="Google Shape;527;p3"/>
          <p:cNvSpPr txBox="1">
            <a:spLocks noGrp="1"/>
          </p:cNvSpPr>
          <p:nvPr>
            <p:ph type="ctrTitle"/>
          </p:nvPr>
        </p:nvSpPr>
        <p:spPr>
          <a:xfrm>
            <a:off x="685800" y="2878750"/>
            <a:ext cx="52689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528" name="Google Shape;528;p3"/>
          <p:cNvSpPr txBox="1">
            <a:spLocks noGrp="1"/>
          </p:cNvSpPr>
          <p:nvPr>
            <p:ph type="subTitle" idx="1"/>
          </p:nvPr>
        </p:nvSpPr>
        <p:spPr>
          <a:xfrm>
            <a:off x="685800" y="3983055"/>
            <a:ext cx="52689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2400"/>
              <a:buNone/>
              <a:defRPr>
                <a:solidFill>
                  <a:schemeClr val="accent2"/>
                </a:solidFill>
              </a:defRPr>
            </a:lvl1pPr>
            <a:lvl2pPr lvl="1" rtl="0">
              <a:spcBef>
                <a:spcPts val="0"/>
              </a:spcBef>
              <a:spcAft>
                <a:spcPts val="0"/>
              </a:spcAft>
              <a:buClr>
                <a:schemeClr val="accent2"/>
              </a:buClr>
              <a:buSzPts val="3000"/>
              <a:buNone/>
              <a:defRPr sz="3000">
                <a:solidFill>
                  <a:schemeClr val="accent2"/>
                </a:solidFill>
              </a:defRPr>
            </a:lvl2pPr>
            <a:lvl3pPr lvl="2" rtl="0">
              <a:spcBef>
                <a:spcPts val="0"/>
              </a:spcBef>
              <a:spcAft>
                <a:spcPts val="0"/>
              </a:spcAft>
              <a:buClr>
                <a:schemeClr val="accent2"/>
              </a:buClr>
              <a:buSzPts val="3000"/>
              <a:buNone/>
              <a:defRPr sz="3000">
                <a:solidFill>
                  <a:schemeClr val="accent2"/>
                </a:solidFill>
              </a:defRPr>
            </a:lvl3pPr>
            <a:lvl4pPr lvl="3" rtl="0">
              <a:spcBef>
                <a:spcPts val="0"/>
              </a:spcBef>
              <a:spcAft>
                <a:spcPts val="0"/>
              </a:spcAft>
              <a:buClr>
                <a:schemeClr val="accent2"/>
              </a:buClr>
              <a:buSzPts val="3000"/>
              <a:buNone/>
              <a:defRPr sz="3000">
                <a:solidFill>
                  <a:schemeClr val="accent2"/>
                </a:solidFill>
              </a:defRPr>
            </a:lvl4pPr>
            <a:lvl5pPr lvl="4" rtl="0">
              <a:spcBef>
                <a:spcPts val="0"/>
              </a:spcBef>
              <a:spcAft>
                <a:spcPts val="0"/>
              </a:spcAft>
              <a:buClr>
                <a:schemeClr val="accent2"/>
              </a:buClr>
              <a:buSzPts val="3000"/>
              <a:buNone/>
              <a:defRPr sz="3000">
                <a:solidFill>
                  <a:schemeClr val="accent2"/>
                </a:solidFill>
              </a:defRPr>
            </a:lvl5pPr>
            <a:lvl6pPr lvl="5" rtl="0">
              <a:spcBef>
                <a:spcPts val="0"/>
              </a:spcBef>
              <a:spcAft>
                <a:spcPts val="0"/>
              </a:spcAft>
              <a:buClr>
                <a:schemeClr val="accent2"/>
              </a:buClr>
              <a:buSzPts val="3000"/>
              <a:buNone/>
              <a:defRPr sz="3000">
                <a:solidFill>
                  <a:schemeClr val="accent2"/>
                </a:solidFill>
              </a:defRPr>
            </a:lvl6pPr>
            <a:lvl7pPr lvl="6" rtl="0">
              <a:spcBef>
                <a:spcPts val="0"/>
              </a:spcBef>
              <a:spcAft>
                <a:spcPts val="0"/>
              </a:spcAft>
              <a:buClr>
                <a:schemeClr val="accent2"/>
              </a:buClr>
              <a:buSzPts val="3000"/>
              <a:buNone/>
              <a:defRPr sz="3000">
                <a:solidFill>
                  <a:schemeClr val="accent2"/>
                </a:solidFill>
              </a:defRPr>
            </a:lvl7pPr>
            <a:lvl8pPr lvl="7" rtl="0">
              <a:spcBef>
                <a:spcPts val="0"/>
              </a:spcBef>
              <a:spcAft>
                <a:spcPts val="0"/>
              </a:spcAft>
              <a:buClr>
                <a:schemeClr val="accent2"/>
              </a:buClr>
              <a:buSzPts val="3000"/>
              <a:buNone/>
              <a:defRPr sz="3000">
                <a:solidFill>
                  <a:schemeClr val="accent2"/>
                </a:solidFill>
              </a:defRPr>
            </a:lvl8pPr>
            <a:lvl9pPr lvl="8" rtl="0">
              <a:spcBef>
                <a:spcPts val="0"/>
              </a:spcBef>
              <a:spcAft>
                <a:spcPts val="0"/>
              </a:spcAft>
              <a:buClr>
                <a:schemeClr val="accent2"/>
              </a:buClr>
              <a:buSzPts val="3000"/>
              <a:buNone/>
              <a:defRPr sz="3000">
                <a:solidFill>
                  <a:schemeClr val="accent2"/>
                </a:solidFill>
              </a:defRPr>
            </a:lvl9pPr>
          </a:lstStyle>
          <a:p>
            <a:endParaRPr/>
          </a:p>
        </p:txBody>
      </p:sp>
      <p:grpSp>
        <p:nvGrpSpPr>
          <p:cNvPr id="529" name="Google Shape;529;p3"/>
          <p:cNvGrpSpPr/>
          <p:nvPr/>
        </p:nvGrpSpPr>
        <p:grpSpPr>
          <a:xfrm rot="10800000">
            <a:off x="8705367" y="28698"/>
            <a:ext cx="410132" cy="5086302"/>
            <a:chOff x="836200" y="238125"/>
            <a:chExt cx="422425" cy="5238750"/>
          </a:xfrm>
        </p:grpSpPr>
        <p:sp>
          <p:nvSpPr>
            <p:cNvPr id="530" name="Google Shape;530;p3"/>
            <p:cNvSpPr/>
            <p:nvPr/>
          </p:nvSpPr>
          <p:spPr>
            <a:xfrm>
              <a:off x="8362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
            <p:cNvSpPr/>
            <p:nvPr/>
          </p:nvSpPr>
          <p:spPr>
            <a:xfrm>
              <a:off x="8362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
            <p:cNvSpPr/>
            <p:nvPr/>
          </p:nvSpPr>
          <p:spPr>
            <a:xfrm>
              <a:off x="8362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
            <p:cNvSpPr/>
            <p:nvPr/>
          </p:nvSpPr>
          <p:spPr>
            <a:xfrm>
              <a:off x="8362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
            <p:cNvSpPr/>
            <p:nvPr/>
          </p:nvSpPr>
          <p:spPr>
            <a:xfrm>
              <a:off x="8362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
            <p:cNvSpPr/>
            <p:nvPr/>
          </p:nvSpPr>
          <p:spPr>
            <a:xfrm>
              <a:off x="8362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
            <p:cNvSpPr/>
            <p:nvPr/>
          </p:nvSpPr>
          <p:spPr>
            <a:xfrm>
              <a:off x="8362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
            <p:cNvSpPr/>
            <p:nvPr/>
          </p:nvSpPr>
          <p:spPr>
            <a:xfrm>
              <a:off x="8362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
            <p:cNvSpPr/>
            <p:nvPr/>
          </p:nvSpPr>
          <p:spPr>
            <a:xfrm>
              <a:off x="8362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
            <p:cNvSpPr/>
            <p:nvPr/>
          </p:nvSpPr>
          <p:spPr>
            <a:xfrm>
              <a:off x="8362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
            <p:cNvSpPr/>
            <p:nvPr/>
          </p:nvSpPr>
          <p:spPr>
            <a:xfrm>
              <a:off x="8362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
            <p:cNvSpPr/>
            <p:nvPr/>
          </p:nvSpPr>
          <p:spPr>
            <a:xfrm>
              <a:off x="8362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
            <p:cNvSpPr/>
            <p:nvPr/>
          </p:nvSpPr>
          <p:spPr>
            <a:xfrm>
              <a:off x="8362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
            <p:cNvSpPr/>
            <p:nvPr/>
          </p:nvSpPr>
          <p:spPr>
            <a:xfrm>
              <a:off x="8362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
            <p:cNvSpPr/>
            <p:nvPr/>
          </p:nvSpPr>
          <p:spPr>
            <a:xfrm>
              <a:off x="8362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
            <p:cNvSpPr/>
            <p:nvPr/>
          </p:nvSpPr>
          <p:spPr>
            <a:xfrm>
              <a:off x="8362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
            <p:cNvSpPr/>
            <p:nvPr/>
          </p:nvSpPr>
          <p:spPr>
            <a:xfrm>
              <a:off x="8362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
            <p:cNvSpPr/>
            <p:nvPr/>
          </p:nvSpPr>
          <p:spPr>
            <a:xfrm>
              <a:off x="8362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
            <p:cNvSpPr/>
            <p:nvPr/>
          </p:nvSpPr>
          <p:spPr>
            <a:xfrm>
              <a:off x="8362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
            <p:cNvSpPr/>
            <p:nvPr/>
          </p:nvSpPr>
          <p:spPr>
            <a:xfrm>
              <a:off x="8362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
            <p:cNvSpPr/>
            <p:nvPr/>
          </p:nvSpPr>
          <p:spPr>
            <a:xfrm>
              <a:off x="8362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
            <p:cNvSpPr/>
            <p:nvPr/>
          </p:nvSpPr>
          <p:spPr>
            <a:xfrm>
              <a:off x="8362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
            <p:cNvSpPr/>
            <p:nvPr/>
          </p:nvSpPr>
          <p:spPr>
            <a:xfrm>
              <a:off x="8362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
            <p:cNvSpPr/>
            <p:nvPr/>
          </p:nvSpPr>
          <p:spPr>
            <a:xfrm>
              <a:off x="8362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
            <p:cNvSpPr/>
            <p:nvPr/>
          </p:nvSpPr>
          <p:spPr>
            <a:xfrm>
              <a:off x="8362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
            <p:cNvSpPr/>
            <p:nvPr/>
          </p:nvSpPr>
          <p:spPr>
            <a:xfrm>
              <a:off x="8362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
            <p:cNvSpPr/>
            <p:nvPr/>
          </p:nvSpPr>
          <p:spPr>
            <a:xfrm>
              <a:off x="8362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
            <p:cNvSpPr/>
            <p:nvPr/>
          </p:nvSpPr>
          <p:spPr>
            <a:xfrm>
              <a:off x="8362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
            <p:cNvSpPr/>
            <p:nvPr/>
          </p:nvSpPr>
          <p:spPr>
            <a:xfrm>
              <a:off x="8362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
            <p:cNvSpPr/>
            <p:nvPr/>
          </p:nvSpPr>
          <p:spPr>
            <a:xfrm>
              <a:off x="8362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
            <p:cNvSpPr/>
            <p:nvPr/>
          </p:nvSpPr>
          <p:spPr>
            <a:xfrm>
              <a:off x="8362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
            <p:cNvSpPr/>
            <p:nvPr/>
          </p:nvSpPr>
          <p:spPr>
            <a:xfrm>
              <a:off x="8362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
            <p:cNvSpPr/>
            <p:nvPr/>
          </p:nvSpPr>
          <p:spPr>
            <a:xfrm>
              <a:off x="8362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
            <p:cNvSpPr/>
            <p:nvPr/>
          </p:nvSpPr>
          <p:spPr>
            <a:xfrm>
              <a:off x="8362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a:off x="8362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
            <p:cNvSpPr/>
            <p:nvPr/>
          </p:nvSpPr>
          <p:spPr>
            <a:xfrm>
              <a:off x="9867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
            <p:cNvSpPr/>
            <p:nvPr/>
          </p:nvSpPr>
          <p:spPr>
            <a:xfrm>
              <a:off x="986700"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a:off x="986700"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a:off x="98670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a:off x="9867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a:off x="98670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a:off x="986700"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a:off x="986700"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
            <p:cNvSpPr/>
            <p:nvPr/>
          </p:nvSpPr>
          <p:spPr>
            <a:xfrm>
              <a:off x="98670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
            <p:cNvSpPr/>
            <p:nvPr/>
          </p:nvSpPr>
          <p:spPr>
            <a:xfrm>
              <a:off x="986700"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
            <p:cNvSpPr/>
            <p:nvPr/>
          </p:nvSpPr>
          <p:spPr>
            <a:xfrm>
              <a:off x="9867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a:off x="986700"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a:off x="98670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
            <p:cNvSpPr/>
            <p:nvPr/>
          </p:nvSpPr>
          <p:spPr>
            <a:xfrm>
              <a:off x="986700"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
            <p:cNvSpPr/>
            <p:nvPr/>
          </p:nvSpPr>
          <p:spPr>
            <a:xfrm>
              <a:off x="9867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a:off x="986700"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a:off x="986700"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
            <p:cNvSpPr/>
            <p:nvPr/>
          </p:nvSpPr>
          <p:spPr>
            <a:xfrm>
              <a:off x="98670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
            <p:cNvSpPr/>
            <p:nvPr/>
          </p:nvSpPr>
          <p:spPr>
            <a:xfrm>
              <a:off x="9867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a:off x="9867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a:off x="986700"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
            <p:cNvSpPr/>
            <p:nvPr/>
          </p:nvSpPr>
          <p:spPr>
            <a:xfrm>
              <a:off x="98670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
            <p:cNvSpPr/>
            <p:nvPr/>
          </p:nvSpPr>
          <p:spPr>
            <a:xfrm>
              <a:off x="98670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
            <p:cNvSpPr/>
            <p:nvPr/>
          </p:nvSpPr>
          <p:spPr>
            <a:xfrm>
              <a:off x="11372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
            <p:cNvSpPr/>
            <p:nvPr/>
          </p:nvSpPr>
          <p:spPr>
            <a:xfrm>
              <a:off x="11372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
            <p:cNvSpPr/>
            <p:nvPr/>
          </p:nvSpPr>
          <p:spPr>
            <a:xfrm>
              <a:off x="11372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a:off x="11372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
            <p:cNvSpPr/>
            <p:nvPr/>
          </p:nvSpPr>
          <p:spPr>
            <a:xfrm>
              <a:off x="11372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
            <p:cNvSpPr/>
            <p:nvPr/>
          </p:nvSpPr>
          <p:spPr>
            <a:xfrm>
              <a:off x="11372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
            <p:cNvSpPr/>
            <p:nvPr/>
          </p:nvSpPr>
          <p:spPr>
            <a:xfrm>
              <a:off x="11372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a:off x="11372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a:off x="11372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
            <p:cNvSpPr/>
            <p:nvPr/>
          </p:nvSpPr>
          <p:spPr>
            <a:xfrm>
              <a:off x="11372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
            <p:cNvSpPr/>
            <p:nvPr/>
          </p:nvSpPr>
          <p:spPr>
            <a:xfrm>
              <a:off x="11372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a:off x="11372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a:off x="11372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
            <p:cNvSpPr/>
            <p:nvPr/>
          </p:nvSpPr>
          <p:spPr>
            <a:xfrm>
              <a:off x="11372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
            <p:cNvSpPr/>
            <p:nvPr/>
          </p:nvSpPr>
          <p:spPr>
            <a:xfrm>
              <a:off x="11372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a:off x="11372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a:off x="11372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
            <p:cNvSpPr/>
            <p:nvPr/>
          </p:nvSpPr>
          <p:spPr>
            <a:xfrm>
              <a:off x="11372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
            <p:cNvSpPr/>
            <p:nvPr/>
          </p:nvSpPr>
          <p:spPr>
            <a:xfrm>
              <a:off x="11372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
            <p:cNvSpPr/>
            <p:nvPr/>
          </p:nvSpPr>
          <p:spPr>
            <a:xfrm>
              <a:off x="11372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a:off x="11372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a:off x="11372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 name="Google Shape;610;p3"/>
          <p:cNvGrpSpPr/>
          <p:nvPr/>
        </p:nvGrpSpPr>
        <p:grpSpPr>
          <a:xfrm rot="10800000">
            <a:off x="6659535" y="28698"/>
            <a:ext cx="2309844" cy="5086302"/>
            <a:chOff x="986700" y="238125"/>
            <a:chExt cx="2379075" cy="5238750"/>
          </a:xfrm>
        </p:grpSpPr>
        <p:sp>
          <p:nvSpPr>
            <p:cNvPr id="611" name="Google Shape;611;p3"/>
            <p:cNvSpPr/>
            <p:nvPr/>
          </p:nvSpPr>
          <p:spPr>
            <a:xfrm>
              <a:off x="98670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
            <p:cNvSpPr/>
            <p:nvPr/>
          </p:nvSpPr>
          <p:spPr>
            <a:xfrm>
              <a:off x="98670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a:off x="9867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
            <p:cNvSpPr/>
            <p:nvPr/>
          </p:nvSpPr>
          <p:spPr>
            <a:xfrm>
              <a:off x="986700"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
            <p:cNvSpPr/>
            <p:nvPr/>
          </p:nvSpPr>
          <p:spPr>
            <a:xfrm>
              <a:off x="986700"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
            <p:cNvSpPr/>
            <p:nvPr/>
          </p:nvSpPr>
          <p:spPr>
            <a:xfrm>
              <a:off x="9867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
            <p:cNvSpPr/>
            <p:nvPr/>
          </p:nvSpPr>
          <p:spPr>
            <a:xfrm>
              <a:off x="986700"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
            <p:cNvSpPr/>
            <p:nvPr/>
          </p:nvSpPr>
          <p:spPr>
            <a:xfrm>
              <a:off x="986700"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
            <p:cNvSpPr/>
            <p:nvPr/>
          </p:nvSpPr>
          <p:spPr>
            <a:xfrm>
              <a:off x="986700"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a:off x="986700"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
            <p:cNvSpPr/>
            <p:nvPr/>
          </p:nvSpPr>
          <p:spPr>
            <a:xfrm>
              <a:off x="986700"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
            <p:cNvSpPr/>
            <p:nvPr/>
          </p:nvSpPr>
          <p:spPr>
            <a:xfrm>
              <a:off x="9867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
            <p:cNvSpPr/>
            <p:nvPr/>
          </p:nvSpPr>
          <p:spPr>
            <a:xfrm>
              <a:off x="11372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
            <p:cNvSpPr/>
            <p:nvPr/>
          </p:nvSpPr>
          <p:spPr>
            <a:xfrm>
              <a:off x="11372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
            <p:cNvSpPr/>
            <p:nvPr/>
          </p:nvSpPr>
          <p:spPr>
            <a:xfrm>
              <a:off x="11372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
            <p:cNvSpPr/>
            <p:nvPr/>
          </p:nvSpPr>
          <p:spPr>
            <a:xfrm>
              <a:off x="11372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
            <p:cNvSpPr/>
            <p:nvPr/>
          </p:nvSpPr>
          <p:spPr>
            <a:xfrm>
              <a:off x="11372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
            <p:cNvSpPr/>
            <p:nvPr/>
          </p:nvSpPr>
          <p:spPr>
            <a:xfrm>
              <a:off x="11372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
            <p:cNvSpPr/>
            <p:nvPr/>
          </p:nvSpPr>
          <p:spPr>
            <a:xfrm>
              <a:off x="11372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
            <p:cNvSpPr/>
            <p:nvPr/>
          </p:nvSpPr>
          <p:spPr>
            <a:xfrm>
              <a:off x="11372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
            <p:cNvSpPr/>
            <p:nvPr/>
          </p:nvSpPr>
          <p:spPr>
            <a:xfrm>
              <a:off x="11372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
            <p:cNvSpPr/>
            <p:nvPr/>
          </p:nvSpPr>
          <p:spPr>
            <a:xfrm>
              <a:off x="11372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
            <p:cNvSpPr/>
            <p:nvPr/>
          </p:nvSpPr>
          <p:spPr>
            <a:xfrm>
              <a:off x="11372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
            <p:cNvSpPr/>
            <p:nvPr/>
          </p:nvSpPr>
          <p:spPr>
            <a:xfrm>
              <a:off x="11372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
            <p:cNvSpPr/>
            <p:nvPr/>
          </p:nvSpPr>
          <p:spPr>
            <a:xfrm>
              <a:off x="11372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
            <p:cNvSpPr/>
            <p:nvPr/>
          </p:nvSpPr>
          <p:spPr>
            <a:xfrm>
              <a:off x="12877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
            <p:cNvSpPr/>
            <p:nvPr/>
          </p:nvSpPr>
          <p:spPr>
            <a:xfrm>
              <a:off x="12877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
            <p:cNvSpPr/>
            <p:nvPr/>
          </p:nvSpPr>
          <p:spPr>
            <a:xfrm>
              <a:off x="12877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
            <p:cNvSpPr/>
            <p:nvPr/>
          </p:nvSpPr>
          <p:spPr>
            <a:xfrm>
              <a:off x="12877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
            <p:cNvSpPr/>
            <p:nvPr/>
          </p:nvSpPr>
          <p:spPr>
            <a:xfrm>
              <a:off x="128772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
            <p:cNvSpPr/>
            <p:nvPr/>
          </p:nvSpPr>
          <p:spPr>
            <a:xfrm>
              <a:off x="12877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
            <p:cNvSpPr/>
            <p:nvPr/>
          </p:nvSpPr>
          <p:spPr>
            <a:xfrm>
              <a:off x="12877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
            <p:cNvSpPr/>
            <p:nvPr/>
          </p:nvSpPr>
          <p:spPr>
            <a:xfrm>
              <a:off x="12877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
            <p:cNvSpPr/>
            <p:nvPr/>
          </p:nvSpPr>
          <p:spPr>
            <a:xfrm>
              <a:off x="12877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
            <p:cNvSpPr/>
            <p:nvPr/>
          </p:nvSpPr>
          <p:spPr>
            <a:xfrm>
              <a:off x="12877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
            <p:cNvSpPr/>
            <p:nvPr/>
          </p:nvSpPr>
          <p:spPr>
            <a:xfrm>
              <a:off x="12877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
            <p:cNvSpPr/>
            <p:nvPr/>
          </p:nvSpPr>
          <p:spPr>
            <a:xfrm>
              <a:off x="12877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
            <p:cNvSpPr/>
            <p:nvPr/>
          </p:nvSpPr>
          <p:spPr>
            <a:xfrm>
              <a:off x="12877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
            <p:cNvSpPr/>
            <p:nvPr/>
          </p:nvSpPr>
          <p:spPr>
            <a:xfrm>
              <a:off x="12877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
            <p:cNvSpPr/>
            <p:nvPr/>
          </p:nvSpPr>
          <p:spPr>
            <a:xfrm>
              <a:off x="12877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
            <p:cNvSpPr/>
            <p:nvPr/>
          </p:nvSpPr>
          <p:spPr>
            <a:xfrm>
              <a:off x="12877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
            <p:cNvSpPr/>
            <p:nvPr/>
          </p:nvSpPr>
          <p:spPr>
            <a:xfrm>
              <a:off x="12877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
            <p:cNvSpPr/>
            <p:nvPr/>
          </p:nvSpPr>
          <p:spPr>
            <a:xfrm>
              <a:off x="12877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
            <p:cNvSpPr/>
            <p:nvPr/>
          </p:nvSpPr>
          <p:spPr>
            <a:xfrm>
              <a:off x="12877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
            <p:cNvSpPr/>
            <p:nvPr/>
          </p:nvSpPr>
          <p:spPr>
            <a:xfrm>
              <a:off x="128772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
            <p:cNvSpPr/>
            <p:nvPr/>
          </p:nvSpPr>
          <p:spPr>
            <a:xfrm>
              <a:off x="14382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
            <p:cNvSpPr/>
            <p:nvPr/>
          </p:nvSpPr>
          <p:spPr>
            <a:xfrm>
              <a:off x="14382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
            <p:cNvSpPr/>
            <p:nvPr/>
          </p:nvSpPr>
          <p:spPr>
            <a:xfrm>
              <a:off x="14382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
            <p:cNvSpPr/>
            <p:nvPr/>
          </p:nvSpPr>
          <p:spPr>
            <a:xfrm>
              <a:off x="14382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
            <p:cNvSpPr/>
            <p:nvPr/>
          </p:nvSpPr>
          <p:spPr>
            <a:xfrm>
              <a:off x="14382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
            <p:cNvSpPr/>
            <p:nvPr/>
          </p:nvSpPr>
          <p:spPr>
            <a:xfrm>
              <a:off x="14382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
            <p:cNvSpPr/>
            <p:nvPr/>
          </p:nvSpPr>
          <p:spPr>
            <a:xfrm>
              <a:off x="14382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
            <p:cNvSpPr/>
            <p:nvPr/>
          </p:nvSpPr>
          <p:spPr>
            <a:xfrm>
              <a:off x="14382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
            <p:cNvSpPr/>
            <p:nvPr/>
          </p:nvSpPr>
          <p:spPr>
            <a:xfrm>
              <a:off x="14382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
            <p:cNvSpPr/>
            <p:nvPr/>
          </p:nvSpPr>
          <p:spPr>
            <a:xfrm>
              <a:off x="14382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
            <p:cNvSpPr/>
            <p:nvPr/>
          </p:nvSpPr>
          <p:spPr>
            <a:xfrm>
              <a:off x="14382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
            <p:cNvSpPr/>
            <p:nvPr/>
          </p:nvSpPr>
          <p:spPr>
            <a:xfrm>
              <a:off x="14382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
            <p:cNvSpPr/>
            <p:nvPr/>
          </p:nvSpPr>
          <p:spPr>
            <a:xfrm>
              <a:off x="14382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
            <p:cNvSpPr/>
            <p:nvPr/>
          </p:nvSpPr>
          <p:spPr>
            <a:xfrm>
              <a:off x="14382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
            <p:cNvSpPr/>
            <p:nvPr/>
          </p:nvSpPr>
          <p:spPr>
            <a:xfrm>
              <a:off x="14382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
            <p:cNvSpPr/>
            <p:nvPr/>
          </p:nvSpPr>
          <p:spPr>
            <a:xfrm>
              <a:off x="14382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
            <p:cNvSpPr/>
            <p:nvPr/>
          </p:nvSpPr>
          <p:spPr>
            <a:xfrm>
              <a:off x="14382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
            <p:cNvSpPr/>
            <p:nvPr/>
          </p:nvSpPr>
          <p:spPr>
            <a:xfrm>
              <a:off x="14382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
            <p:cNvSpPr/>
            <p:nvPr/>
          </p:nvSpPr>
          <p:spPr>
            <a:xfrm>
              <a:off x="14382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
            <p:cNvSpPr/>
            <p:nvPr/>
          </p:nvSpPr>
          <p:spPr>
            <a:xfrm>
              <a:off x="14382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
            <p:cNvSpPr/>
            <p:nvPr/>
          </p:nvSpPr>
          <p:spPr>
            <a:xfrm>
              <a:off x="14382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
            <p:cNvSpPr/>
            <p:nvPr/>
          </p:nvSpPr>
          <p:spPr>
            <a:xfrm>
              <a:off x="14382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
            <p:cNvSpPr/>
            <p:nvPr/>
          </p:nvSpPr>
          <p:spPr>
            <a:xfrm>
              <a:off x="14382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
            <p:cNvSpPr/>
            <p:nvPr/>
          </p:nvSpPr>
          <p:spPr>
            <a:xfrm>
              <a:off x="14382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
            <p:cNvSpPr/>
            <p:nvPr/>
          </p:nvSpPr>
          <p:spPr>
            <a:xfrm>
              <a:off x="14382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
            <p:cNvSpPr/>
            <p:nvPr/>
          </p:nvSpPr>
          <p:spPr>
            <a:xfrm>
              <a:off x="14382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
            <p:cNvSpPr/>
            <p:nvPr/>
          </p:nvSpPr>
          <p:spPr>
            <a:xfrm>
              <a:off x="14382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
            <p:cNvSpPr/>
            <p:nvPr/>
          </p:nvSpPr>
          <p:spPr>
            <a:xfrm>
              <a:off x="14382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
            <p:cNvSpPr/>
            <p:nvPr/>
          </p:nvSpPr>
          <p:spPr>
            <a:xfrm>
              <a:off x="14382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
            <p:cNvSpPr/>
            <p:nvPr/>
          </p:nvSpPr>
          <p:spPr>
            <a:xfrm>
              <a:off x="14382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
            <p:cNvSpPr/>
            <p:nvPr/>
          </p:nvSpPr>
          <p:spPr>
            <a:xfrm>
              <a:off x="14382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
            <p:cNvSpPr/>
            <p:nvPr/>
          </p:nvSpPr>
          <p:spPr>
            <a:xfrm>
              <a:off x="15887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
            <p:cNvSpPr/>
            <p:nvPr/>
          </p:nvSpPr>
          <p:spPr>
            <a:xfrm>
              <a:off x="15887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
            <p:cNvSpPr/>
            <p:nvPr/>
          </p:nvSpPr>
          <p:spPr>
            <a:xfrm>
              <a:off x="15887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
            <p:cNvSpPr/>
            <p:nvPr/>
          </p:nvSpPr>
          <p:spPr>
            <a:xfrm>
              <a:off x="15887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
            <p:cNvSpPr/>
            <p:nvPr/>
          </p:nvSpPr>
          <p:spPr>
            <a:xfrm>
              <a:off x="15887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
            <p:cNvSpPr/>
            <p:nvPr/>
          </p:nvSpPr>
          <p:spPr>
            <a:xfrm>
              <a:off x="15887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
            <p:cNvSpPr/>
            <p:nvPr/>
          </p:nvSpPr>
          <p:spPr>
            <a:xfrm>
              <a:off x="15887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
            <p:cNvSpPr/>
            <p:nvPr/>
          </p:nvSpPr>
          <p:spPr>
            <a:xfrm>
              <a:off x="15887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
            <p:cNvSpPr/>
            <p:nvPr/>
          </p:nvSpPr>
          <p:spPr>
            <a:xfrm>
              <a:off x="15887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
            <p:cNvSpPr/>
            <p:nvPr/>
          </p:nvSpPr>
          <p:spPr>
            <a:xfrm>
              <a:off x="15887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
            <p:cNvSpPr/>
            <p:nvPr/>
          </p:nvSpPr>
          <p:spPr>
            <a:xfrm>
              <a:off x="15887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
            <p:cNvSpPr/>
            <p:nvPr/>
          </p:nvSpPr>
          <p:spPr>
            <a:xfrm>
              <a:off x="15887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
            <p:cNvSpPr/>
            <p:nvPr/>
          </p:nvSpPr>
          <p:spPr>
            <a:xfrm>
              <a:off x="15887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
            <p:cNvSpPr/>
            <p:nvPr/>
          </p:nvSpPr>
          <p:spPr>
            <a:xfrm>
              <a:off x="15887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
            <p:cNvSpPr/>
            <p:nvPr/>
          </p:nvSpPr>
          <p:spPr>
            <a:xfrm>
              <a:off x="15887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
            <p:cNvSpPr/>
            <p:nvPr/>
          </p:nvSpPr>
          <p:spPr>
            <a:xfrm>
              <a:off x="15887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
            <p:cNvSpPr/>
            <p:nvPr/>
          </p:nvSpPr>
          <p:spPr>
            <a:xfrm>
              <a:off x="15887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
            <p:cNvSpPr/>
            <p:nvPr/>
          </p:nvSpPr>
          <p:spPr>
            <a:xfrm>
              <a:off x="15887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
            <p:cNvSpPr/>
            <p:nvPr/>
          </p:nvSpPr>
          <p:spPr>
            <a:xfrm>
              <a:off x="15887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
            <p:cNvSpPr/>
            <p:nvPr/>
          </p:nvSpPr>
          <p:spPr>
            <a:xfrm>
              <a:off x="17392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
            <p:cNvSpPr/>
            <p:nvPr/>
          </p:nvSpPr>
          <p:spPr>
            <a:xfrm>
              <a:off x="17392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
            <p:cNvSpPr/>
            <p:nvPr/>
          </p:nvSpPr>
          <p:spPr>
            <a:xfrm>
              <a:off x="17392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
            <p:cNvSpPr/>
            <p:nvPr/>
          </p:nvSpPr>
          <p:spPr>
            <a:xfrm>
              <a:off x="17392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
            <p:cNvSpPr/>
            <p:nvPr/>
          </p:nvSpPr>
          <p:spPr>
            <a:xfrm>
              <a:off x="17392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
            <p:cNvSpPr/>
            <p:nvPr/>
          </p:nvSpPr>
          <p:spPr>
            <a:xfrm>
              <a:off x="17392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
            <p:cNvSpPr/>
            <p:nvPr/>
          </p:nvSpPr>
          <p:spPr>
            <a:xfrm>
              <a:off x="17392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
            <p:cNvSpPr/>
            <p:nvPr/>
          </p:nvSpPr>
          <p:spPr>
            <a:xfrm>
              <a:off x="17392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
            <p:cNvSpPr/>
            <p:nvPr/>
          </p:nvSpPr>
          <p:spPr>
            <a:xfrm>
              <a:off x="17392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
            <p:cNvSpPr/>
            <p:nvPr/>
          </p:nvSpPr>
          <p:spPr>
            <a:xfrm>
              <a:off x="17392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
            <p:cNvSpPr/>
            <p:nvPr/>
          </p:nvSpPr>
          <p:spPr>
            <a:xfrm>
              <a:off x="17392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
            <p:cNvSpPr/>
            <p:nvPr/>
          </p:nvSpPr>
          <p:spPr>
            <a:xfrm>
              <a:off x="18897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
            <p:cNvSpPr/>
            <p:nvPr/>
          </p:nvSpPr>
          <p:spPr>
            <a:xfrm>
              <a:off x="188975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
            <p:cNvSpPr/>
            <p:nvPr/>
          </p:nvSpPr>
          <p:spPr>
            <a:xfrm>
              <a:off x="188975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
            <p:cNvSpPr/>
            <p:nvPr/>
          </p:nvSpPr>
          <p:spPr>
            <a:xfrm>
              <a:off x="18897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
            <p:cNvSpPr/>
            <p:nvPr/>
          </p:nvSpPr>
          <p:spPr>
            <a:xfrm>
              <a:off x="18897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
            <p:cNvSpPr/>
            <p:nvPr/>
          </p:nvSpPr>
          <p:spPr>
            <a:xfrm>
              <a:off x="204027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
            <p:cNvSpPr/>
            <p:nvPr/>
          </p:nvSpPr>
          <p:spPr>
            <a:xfrm>
              <a:off x="204027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
            <p:cNvSpPr/>
            <p:nvPr/>
          </p:nvSpPr>
          <p:spPr>
            <a:xfrm>
              <a:off x="204027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
            <p:cNvSpPr/>
            <p:nvPr/>
          </p:nvSpPr>
          <p:spPr>
            <a:xfrm>
              <a:off x="21907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
            <p:cNvSpPr/>
            <p:nvPr/>
          </p:nvSpPr>
          <p:spPr>
            <a:xfrm>
              <a:off x="23413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
            <p:cNvSpPr/>
            <p:nvPr/>
          </p:nvSpPr>
          <p:spPr>
            <a:xfrm>
              <a:off x="26423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
            <p:cNvSpPr/>
            <p:nvPr/>
          </p:nvSpPr>
          <p:spPr>
            <a:xfrm>
              <a:off x="26423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
            <p:cNvSpPr/>
            <p:nvPr/>
          </p:nvSpPr>
          <p:spPr>
            <a:xfrm>
              <a:off x="32443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0" name="Google Shape;730;p3"/>
          <p:cNvGrpSpPr/>
          <p:nvPr/>
        </p:nvGrpSpPr>
        <p:grpSpPr>
          <a:xfrm rot="10800000">
            <a:off x="6367294" y="28698"/>
            <a:ext cx="2017554" cy="5086302"/>
            <a:chOff x="1588750" y="238125"/>
            <a:chExt cx="2078025" cy="5238750"/>
          </a:xfrm>
        </p:grpSpPr>
        <p:sp>
          <p:nvSpPr>
            <p:cNvPr id="731" name="Google Shape;731;p3"/>
            <p:cNvSpPr/>
            <p:nvPr/>
          </p:nvSpPr>
          <p:spPr>
            <a:xfrm>
              <a:off x="15887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
            <p:cNvSpPr/>
            <p:nvPr/>
          </p:nvSpPr>
          <p:spPr>
            <a:xfrm>
              <a:off x="15887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
            <p:cNvSpPr/>
            <p:nvPr/>
          </p:nvSpPr>
          <p:spPr>
            <a:xfrm>
              <a:off x="15887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
            <p:cNvSpPr/>
            <p:nvPr/>
          </p:nvSpPr>
          <p:spPr>
            <a:xfrm>
              <a:off x="15887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
            <p:cNvSpPr/>
            <p:nvPr/>
          </p:nvSpPr>
          <p:spPr>
            <a:xfrm>
              <a:off x="15887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
            <p:cNvSpPr/>
            <p:nvPr/>
          </p:nvSpPr>
          <p:spPr>
            <a:xfrm>
              <a:off x="15887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
            <p:cNvSpPr/>
            <p:nvPr/>
          </p:nvSpPr>
          <p:spPr>
            <a:xfrm>
              <a:off x="17392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
            <p:cNvSpPr/>
            <p:nvPr/>
          </p:nvSpPr>
          <p:spPr>
            <a:xfrm>
              <a:off x="17392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
            <p:cNvSpPr/>
            <p:nvPr/>
          </p:nvSpPr>
          <p:spPr>
            <a:xfrm>
              <a:off x="17392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
            <p:cNvSpPr/>
            <p:nvPr/>
          </p:nvSpPr>
          <p:spPr>
            <a:xfrm>
              <a:off x="17392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
            <p:cNvSpPr/>
            <p:nvPr/>
          </p:nvSpPr>
          <p:spPr>
            <a:xfrm>
              <a:off x="17392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
            <p:cNvSpPr/>
            <p:nvPr/>
          </p:nvSpPr>
          <p:spPr>
            <a:xfrm>
              <a:off x="17392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
            <p:cNvSpPr/>
            <p:nvPr/>
          </p:nvSpPr>
          <p:spPr>
            <a:xfrm>
              <a:off x="17392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
            <p:cNvSpPr/>
            <p:nvPr/>
          </p:nvSpPr>
          <p:spPr>
            <a:xfrm>
              <a:off x="188975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
            <p:cNvSpPr/>
            <p:nvPr/>
          </p:nvSpPr>
          <p:spPr>
            <a:xfrm>
              <a:off x="188975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
            <p:cNvSpPr/>
            <p:nvPr/>
          </p:nvSpPr>
          <p:spPr>
            <a:xfrm>
              <a:off x="188975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
            <p:cNvSpPr/>
            <p:nvPr/>
          </p:nvSpPr>
          <p:spPr>
            <a:xfrm>
              <a:off x="188975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
            <p:cNvSpPr/>
            <p:nvPr/>
          </p:nvSpPr>
          <p:spPr>
            <a:xfrm>
              <a:off x="18897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
            <p:cNvSpPr/>
            <p:nvPr/>
          </p:nvSpPr>
          <p:spPr>
            <a:xfrm>
              <a:off x="188975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
            <p:cNvSpPr/>
            <p:nvPr/>
          </p:nvSpPr>
          <p:spPr>
            <a:xfrm>
              <a:off x="188975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
            <p:cNvSpPr/>
            <p:nvPr/>
          </p:nvSpPr>
          <p:spPr>
            <a:xfrm>
              <a:off x="188975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
            <p:cNvSpPr/>
            <p:nvPr/>
          </p:nvSpPr>
          <p:spPr>
            <a:xfrm>
              <a:off x="188975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
            <p:cNvSpPr/>
            <p:nvPr/>
          </p:nvSpPr>
          <p:spPr>
            <a:xfrm>
              <a:off x="18897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
            <p:cNvSpPr/>
            <p:nvPr/>
          </p:nvSpPr>
          <p:spPr>
            <a:xfrm>
              <a:off x="188975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
            <p:cNvSpPr/>
            <p:nvPr/>
          </p:nvSpPr>
          <p:spPr>
            <a:xfrm>
              <a:off x="188975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
            <p:cNvSpPr/>
            <p:nvPr/>
          </p:nvSpPr>
          <p:spPr>
            <a:xfrm>
              <a:off x="188975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
            <p:cNvSpPr/>
            <p:nvPr/>
          </p:nvSpPr>
          <p:spPr>
            <a:xfrm>
              <a:off x="188975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
            <p:cNvSpPr/>
            <p:nvPr/>
          </p:nvSpPr>
          <p:spPr>
            <a:xfrm>
              <a:off x="188975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
            <p:cNvSpPr/>
            <p:nvPr/>
          </p:nvSpPr>
          <p:spPr>
            <a:xfrm>
              <a:off x="188975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
            <p:cNvSpPr/>
            <p:nvPr/>
          </p:nvSpPr>
          <p:spPr>
            <a:xfrm>
              <a:off x="18897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
            <p:cNvSpPr/>
            <p:nvPr/>
          </p:nvSpPr>
          <p:spPr>
            <a:xfrm>
              <a:off x="188975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
            <p:cNvSpPr/>
            <p:nvPr/>
          </p:nvSpPr>
          <p:spPr>
            <a:xfrm>
              <a:off x="188975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
            <p:cNvSpPr/>
            <p:nvPr/>
          </p:nvSpPr>
          <p:spPr>
            <a:xfrm>
              <a:off x="204027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
            <p:cNvSpPr/>
            <p:nvPr/>
          </p:nvSpPr>
          <p:spPr>
            <a:xfrm>
              <a:off x="204027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
            <p:cNvSpPr/>
            <p:nvPr/>
          </p:nvSpPr>
          <p:spPr>
            <a:xfrm>
              <a:off x="204027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
            <p:cNvSpPr/>
            <p:nvPr/>
          </p:nvSpPr>
          <p:spPr>
            <a:xfrm>
              <a:off x="204027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
            <p:cNvSpPr/>
            <p:nvPr/>
          </p:nvSpPr>
          <p:spPr>
            <a:xfrm>
              <a:off x="204027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
            <p:cNvSpPr/>
            <p:nvPr/>
          </p:nvSpPr>
          <p:spPr>
            <a:xfrm>
              <a:off x="204027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
            <p:cNvSpPr/>
            <p:nvPr/>
          </p:nvSpPr>
          <p:spPr>
            <a:xfrm>
              <a:off x="204027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
            <p:cNvSpPr/>
            <p:nvPr/>
          </p:nvSpPr>
          <p:spPr>
            <a:xfrm>
              <a:off x="204027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
            <p:cNvSpPr/>
            <p:nvPr/>
          </p:nvSpPr>
          <p:spPr>
            <a:xfrm>
              <a:off x="204027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
            <p:cNvSpPr/>
            <p:nvPr/>
          </p:nvSpPr>
          <p:spPr>
            <a:xfrm>
              <a:off x="204027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
            <p:cNvSpPr/>
            <p:nvPr/>
          </p:nvSpPr>
          <p:spPr>
            <a:xfrm>
              <a:off x="204027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
            <p:cNvSpPr/>
            <p:nvPr/>
          </p:nvSpPr>
          <p:spPr>
            <a:xfrm>
              <a:off x="204027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
            <p:cNvSpPr/>
            <p:nvPr/>
          </p:nvSpPr>
          <p:spPr>
            <a:xfrm>
              <a:off x="204027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
            <p:cNvSpPr/>
            <p:nvPr/>
          </p:nvSpPr>
          <p:spPr>
            <a:xfrm>
              <a:off x="204027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
            <p:cNvSpPr/>
            <p:nvPr/>
          </p:nvSpPr>
          <p:spPr>
            <a:xfrm>
              <a:off x="204027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
            <p:cNvSpPr/>
            <p:nvPr/>
          </p:nvSpPr>
          <p:spPr>
            <a:xfrm>
              <a:off x="204027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
            <p:cNvSpPr/>
            <p:nvPr/>
          </p:nvSpPr>
          <p:spPr>
            <a:xfrm>
              <a:off x="204027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
            <p:cNvSpPr/>
            <p:nvPr/>
          </p:nvSpPr>
          <p:spPr>
            <a:xfrm>
              <a:off x="204027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
            <p:cNvSpPr/>
            <p:nvPr/>
          </p:nvSpPr>
          <p:spPr>
            <a:xfrm>
              <a:off x="204027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
            <p:cNvSpPr/>
            <p:nvPr/>
          </p:nvSpPr>
          <p:spPr>
            <a:xfrm>
              <a:off x="2190775"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
            <p:cNvSpPr/>
            <p:nvPr/>
          </p:nvSpPr>
          <p:spPr>
            <a:xfrm>
              <a:off x="2190775"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
            <p:cNvSpPr/>
            <p:nvPr/>
          </p:nvSpPr>
          <p:spPr>
            <a:xfrm>
              <a:off x="2190775"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
            <p:cNvSpPr/>
            <p:nvPr/>
          </p:nvSpPr>
          <p:spPr>
            <a:xfrm>
              <a:off x="2190775"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
            <p:cNvSpPr/>
            <p:nvPr/>
          </p:nvSpPr>
          <p:spPr>
            <a:xfrm>
              <a:off x="21907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
            <p:cNvSpPr/>
            <p:nvPr/>
          </p:nvSpPr>
          <p:spPr>
            <a:xfrm>
              <a:off x="21907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
            <p:cNvSpPr/>
            <p:nvPr/>
          </p:nvSpPr>
          <p:spPr>
            <a:xfrm>
              <a:off x="2190775"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
            <p:cNvSpPr/>
            <p:nvPr/>
          </p:nvSpPr>
          <p:spPr>
            <a:xfrm>
              <a:off x="2190775"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
            <p:cNvSpPr/>
            <p:nvPr/>
          </p:nvSpPr>
          <p:spPr>
            <a:xfrm>
              <a:off x="21907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
            <p:cNvSpPr/>
            <p:nvPr/>
          </p:nvSpPr>
          <p:spPr>
            <a:xfrm>
              <a:off x="2190775"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
            <p:cNvSpPr/>
            <p:nvPr/>
          </p:nvSpPr>
          <p:spPr>
            <a:xfrm>
              <a:off x="21907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
            <p:cNvSpPr/>
            <p:nvPr/>
          </p:nvSpPr>
          <p:spPr>
            <a:xfrm>
              <a:off x="2190775"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
            <p:cNvSpPr/>
            <p:nvPr/>
          </p:nvSpPr>
          <p:spPr>
            <a:xfrm>
              <a:off x="21907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
            <p:cNvSpPr/>
            <p:nvPr/>
          </p:nvSpPr>
          <p:spPr>
            <a:xfrm>
              <a:off x="21907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
            <p:cNvSpPr/>
            <p:nvPr/>
          </p:nvSpPr>
          <p:spPr>
            <a:xfrm>
              <a:off x="21907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
            <p:cNvSpPr/>
            <p:nvPr/>
          </p:nvSpPr>
          <p:spPr>
            <a:xfrm>
              <a:off x="2190775"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
            <p:cNvSpPr/>
            <p:nvPr/>
          </p:nvSpPr>
          <p:spPr>
            <a:xfrm>
              <a:off x="21907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
            <p:cNvSpPr/>
            <p:nvPr/>
          </p:nvSpPr>
          <p:spPr>
            <a:xfrm>
              <a:off x="21907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
            <p:cNvSpPr/>
            <p:nvPr/>
          </p:nvSpPr>
          <p:spPr>
            <a:xfrm>
              <a:off x="2190775"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
            <p:cNvSpPr/>
            <p:nvPr/>
          </p:nvSpPr>
          <p:spPr>
            <a:xfrm>
              <a:off x="21907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
            <p:cNvSpPr/>
            <p:nvPr/>
          </p:nvSpPr>
          <p:spPr>
            <a:xfrm>
              <a:off x="2190775"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
            <p:cNvSpPr/>
            <p:nvPr/>
          </p:nvSpPr>
          <p:spPr>
            <a:xfrm>
              <a:off x="2190775"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
            <p:cNvSpPr/>
            <p:nvPr/>
          </p:nvSpPr>
          <p:spPr>
            <a:xfrm>
              <a:off x="21907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
            <p:cNvSpPr/>
            <p:nvPr/>
          </p:nvSpPr>
          <p:spPr>
            <a:xfrm>
              <a:off x="21907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
            <p:cNvSpPr/>
            <p:nvPr/>
          </p:nvSpPr>
          <p:spPr>
            <a:xfrm>
              <a:off x="2190775"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
            <p:cNvSpPr/>
            <p:nvPr/>
          </p:nvSpPr>
          <p:spPr>
            <a:xfrm>
              <a:off x="23413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
            <p:cNvSpPr/>
            <p:nvPr/>
          </p:nvSpPr>
          <p:spPr>
            <a:xfrm>
              <a:off x="23413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
            <p:cNvSpPr/>
            <p:nvPr/>
          </p:nvSpPr>
          <p:spPr>
            <a:xfrm>
              <a:off x="23413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
            <p:cNvSpPr/>
            <p:nvPr/>
          </p:nvSpPr>
          <p:spPr>
            <a:xfrm>
              <a:off x="23413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
            <p:cNvSpPr/>
            <p:nvPr/>
          </p:nvSpPr>
          <p:spPr>
            <a:xfrm>
              <a:off x="23413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
            <p:cNvSpPr/>
            <p:nvPr/>
          </p:nvSpPr>
          <p:spPr>
            <a:xfrm>
              <a:off x="23413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
            <p:cNvSpPr/>
            <p:nvPr/>
          </p:nvSpPr>
          <p:spPr>
            <a:xfrm>
              <a:off x="23413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
            <p:cNvSpPr/>
            <p:nvPr/>
          </p:nvSpPr>
          <p:spPr>
            <a:xfrm>
              <a:off x="23413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
            <p:cNvSpPr/>
            <p:nvPr/>
          </p:nvSpPr>
          <p:spPr>
            <a:xfrm>
              <a:off x="23413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
            <p:cNvSpPr/>
            <p:nvPr/>
          </p:nvSpPr>
          <p:spPr>
            <a:xfrm>
              <a:off x="23413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
            <p:cNvSpPr/>
            <p:nvPr/>
          </p:nvSpPr>
          <p:spPr>
            <a:xfrm>
              <a:off x="23413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
            <p:cNvSpPr/>
            <p:nvPr/>
          </p:nvSpPr>
          <p:spPr>
            <a:xfrm>
              <a:off x="23413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
            <p:cNvSpPr/>
            <p:nvPr/>
          </p:nvSpPr>
          <p:spPr>
            <a:xfrm>
              <a:off x="23413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
            <p:cNvSpPr/>
            <p:nvPr/>
          </p:nvSpPr>
          <p:spPr>
            <a:xfrm>
              <a:off x="23413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
            <p:cNvSpPr/>
            <p:nvPr/>
          </p:nvSpPr>
          <p:spPr>
            <a:xfrm>
              <a:off x="23413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
            <p:cNvSpPr/>
            <p:nvPr/>
          </p:nvSpPr>
          <p:spPr>
            <a:xfrm>
              <a:off x="23413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
            <p:cNvSpPr/>
            <p:nvPr/>
          </p:nvSpPr>
          <p:spPr>
            <a:xfrm>
              <a:off x="23413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
            <p:cNvSpPr/>
            <p:nvPr/>
          </p:nvSpPr>
          <p:spPr>
            <a:xfrm>
              <a:off x="23413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
            <p:cNvSpPr/>
            <p:nvPr/>
          </p:nvSpPr>
          <p:spPr>
            <a:xfrm>
              <a:off x="23413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
            <p:cNvSpPr/>
            <p:nvPr/>
          </p:nvSpPr>
          <p:spPr>
            <a:xfrm>
              <a:off x="23413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
            <p:cNvSpPr/>
            <p:nvPr/>
          </p:nvSpPr>
          <p:spPr>
            <a:xfrm>
              <a:off x="23413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
            <p:cNvSpPr/>
            <p:nvPr/>
          </p:nvSpPr>
          <p:spPr>
            <a:xfrm>
              <a:off x="23413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
            <p:cNvSpPr/>
            <p:nvPr/>
          </p:nvSpPr>
          <p:spPr>
            <a:xfrm>
              <a:off x="23413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
            <p:cNvSpPr/>
            <p:nvPr/>
          </p:nvSpPr>
          <p:spPr>
            <a:xfrm>
              <a:off x="23413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
            <p:cNvSpPr/>
            <p:nvPr/>
          </p:nvSpPr>
          <p:spPr>
            <a:xfrm>
              <a:off x="23413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
            <p:cNvSpPr/>
            <p:nvPr/>
          </p:nvSpPr>
          <p:spPr>
            <a:xfrm>
              <a:off x="23413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
            <p:cNvSpPr/>
            <p:nvPr/>
          </p:nvSpPr>
          <p:spPr>
            <a:xfrm>
              <a:off x="249180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
            <p:cNvSpPr/>
            <p:nvPr/>
          </p:nvSpPr>
          <p:spPr>
            <a:xfrm>
              <a:off x="24918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
            <p:cNvSpPr/>
            <p:nvPr/>
          </p:nvSpPr>
          <p:spPr>
            <a:xfrm>
              <a:off x="249180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
            <p:cNvSpPr/>
            <p:nvPr/>
          </p:nvSpPr>
          <p:spPr>
            <a:xfrm>
              <a:off x="249180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
            <p:cNvSpPr/>
            <p:nvPr/>
          </p:nvSpPr>
          <p:spPr>
            <a:xfrm>
              <a:off x="249180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
            <p:cNvSpPr/>
            <p:nvPr/>
          </p:nvSpPr>
          <p:spPr>
            <a:xfrm>
              <a:off x="249180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
            <p:cNvSpPr/>
            <p:nvPr/>
          </p:nvSpPr>
          <p:spPr>
            <a:xfrm>
              <a:off x="249180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
            <p:cNvSpPr/>
            <p:nvPr/>
          </p:nvSpPr>
          <p:spPr>
            <a:xfrm>
              <a:off x="249180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
            <p:cNvSpPr/>
            <p:nvPr/>
          </p:nvSpPr>
          <p:spPr>
            <a:xfrm>
              <a:off x="249180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
            <p:cNvSpPr/>
            <p:nvPr/>
          </p:nvSpPr>
          <p:spPr>
            <a:xfrm>
              <a:off x="249180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
            <p:cNvSpPr/>
            <p:nvPr/>
          </p:nvSpPr>
          <p:spPr>
            <a:xfrm>
              <a:off x="249180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
            <p:cNvSpPr/>
            <p:nvPr/>
          </p:nvSpPr>
          <p:spPr>
            <a:xfrm>
              <a:off x="24918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
            <p:cNvSpPr/>
            <p:nvPr/>
          </p:nvSpPr>
          <p:spPr>
            <a:xfrm>
              <a:off x="249180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
            <p:cNvSpPr/>
            <p:nvPr/>
          </p:nvSpPr>
          <p:spPr>
            <a:xfrm>
              <a:off x="249180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
            <p:cNvSpPr/>
            <p:nvPr/>
          </p:nvSpPr>
          <p:spPr>
            <a:xfrm>
              <a:off x="249180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
            <p:cNvSpPr/>
            <p:nvPr/>
          </p:nvSpPr>
          <p:spPr>
            <a:xfrm>
              <a:off x="249180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
            <p:cNvSpPr/>
            <p:nvPr/>
          </p:nvSpPr>
          <p:spPr>
            <a:xfrm>
              <a:off x="249180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
            <p:cNvSpPr/>
            <p:nvPr/>
          </p:nvSpPr>
          <p:spPr>
            <a:xfrm>
              <a:off x="249180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
            <p:cNvSpPr/>
            <p:nvPr/>
          </p:nvSpPr>
          <p:spPr>
            <a:xfrm>
              <a:off x="249180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
            <p:cNvSpPr/>
            <p:nvPr/>
          </p:nvSpPr>
          <p:spPr>
            <a:xfrm>
              <a:off x="249180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
            <p:cNvSpPr/>
            <p:nvPr/>
          </p:nvSpPr>
          <p:spPr>
            <a:xfrm>
              <a:off x="249180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
            <p:cNvSpPr/>
            <p:nvPr/>
          </p:nvSpPr>
          <p:spPr>
            <a:xfrm>
              <a:off x="249180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
            <p:cNvSpPr/>
            <p:nvPr/>
          </p:nvSpPr>
          <p:spPr>
            <a:xfrm>
              <a:off x="249180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
            <p:cNvSpPr/>
            <p:nvPr/>
          </p:nvSpPr>
          <p:spPr>
            <a:xfrm>
              <a:off x="249180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
            <p:cNvSpPr/>
            <p:nvPr/>
          </p:nvSpPr>
          <p:spPr>
            <a:xfrm>
              <a:off x="249180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
            <p:cNvSpPr/>
            <p:nvPr/>
          </p:nvSpPr>
          <p:spPr>
            <a:xfrm>
              <a:off x="26423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
            <p:cNvSpPr/>
            <p:nvPr/>
          </p:nvSpPr>
          <p:spPr>
            <a:xfrm>
              <a:off x="26423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
            <p:cNvSpPr/>
            <p:nvPr/>
          </p:nvSpPr>
          <p:spPr>
            <a:xfrm>
              <a:off x="26423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
            <p:cNvSpPr/>
            <p:nvPr/>
          </p:nvSpPr>
          <p:spPr>
            <a:xfrm>
              <a:off x="26423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
            <p:cNvSpPr/>
            <p:nvPr/>
          </p:nvSpPr>
          <p:spPr>
            <a:xfrm>
              <a:off x="26423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
            <p:cNvSpPr/>
            <p:nvPr/>
          </p:nvSpPr>
          <p:spPr>
            <a:xfrm>
              <a:off x="26423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
            <p:cNvSpPr/>
            <p:nvPr/>
          </p:nvSpPr>
          <p:spPr>
            <a:xfrm>
              <a:off x="26423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
            <p:cNvSpPr/>
            <p:nvPr/>
          </p:nvSpPr>
          <p:spPr>
            <a:xfrm>
              <a:off x="26423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
            <p:cNvSpPr/>
            <p:nvPr/>
          </p:nvSpPr>
          <p:spPr>
            <a:xfrm>
              <a:off x="26423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
            <p:cNvSpPr/>
            <p:nvPr/>
          </p:nvSpPr>
          <p:spPr>
            <a:xfrm>
              <a:off x="26423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
            <p:cNvSpPr/>
            <p:nvPr/>
          </p:nvSpPr>
          <p:spPr>
            <a:xfrm>
              <a:off x="26423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
            <p:cNvSpPr/>
            <p:nvPr/>
          </p:nvSpPr>
          <p:spPr>
            <a:xfrm>
              <a:off x="26423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
            <p:cNvSpPr/>
            <p:nvPr/>
          </p:nvSpPr>
          <p:spPr>
            <a:xfrm>
              <a:off x="26423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
            <p:cNvSpPr/>
            <p:nvPr/>
          </p:nvSpPr>
          <p:spPr>
            <a:xfrm>
              <a:off x="26423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
            <p:cNvSpPr/>
            <p:nvPr/>
          </p:nvSpPr>
          <p:spPr>
            <a:xfrm>
              <a:off x="26423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
            <p:cNvSpPr/>
            <p:nvPr/>
          </p:nvSpPr>
          <p:spPr>
            <a:xfrm>
              <a:off x="26423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
            <p:cNvSpPr/>
            <p:nvPr/>
          </p:nvSpPr>
          <p:spPr>
            <a:xfrm>
              <a:off x="26423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
            <p:cNvSpPr/>
            <p:nvPr/>
          </p:nvSpPr>
          <p:spPr>
            <a:xfrm>
              <a:off x="26423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
            <p:cNvSpPr/>
            <p:nvPr/>
          </p:nvSpPr>
          <p:spPr>
            <a:xfrm>
              <a:off x="26423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
            <p:cNvSpPr/>
            <p:nvPr/>
          </p:nvSpPr>
          <p:spPr>
            <a:xfrm>
              <a:off x="26423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
            <p:cNvSpPr/>
            <p:nvPr/>
          </p:nvSpPr>
          <p:spPr>
            <a:xfrm>
              <a:off x="2792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
            <p:cNvSpPr/>
            <p:nvPr/>
          </p:nvSpPr>
          <p:spPr>
            <a:xfrm>
              <a:off x="2792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
            <p:cNvSpPr/>
            <p:nvPr/>
          </p:nvSpPr>
          <p:spPr>
            <a:xfrm>
              <a:off x="2792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
            <p:cNvSpPr/>
            <p:nvPr/>
          </p:nvSpPr>
          <p:spPr>
            <a:xfrm>
              <a:off x="2792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
            <p:cNvSpPr/>
            <p:nvPr/>
          </p:nvSpPr>
          <p:spPr>
            <a:xfrm>
              <a:off x="2792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
            <p:cNvSpPr/>
            <p:nvPr/>
          </p:nvSpPr>
          <p:spPr>
            <a:xfrm>
              <a:off x="2792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
            <p:cNvSpPr/>
            <p:nvPr/>
          </p:nvSpPr>
          <p:spPr>
            <a:xfrm>
              <a:off x="2792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
            <p:cNvSpPr/>
            <p:nvPr/>
          </p:nvSpPr>
          <p:spPr>
            <a:xfrm>
              <a:off x="2792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
            <p:cNvSpPr/>
            <p:nvPr/>
          </p:nvSpPr>
          <p:spPr>
            <a:xfrm>
              <a:off x="2792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
            <p:cNvSpPr/>
            <p:nvPr/>
          </p:nvSpPr>
          <p:spPr>
            <a:xfrm>
              <a:off x="2792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
            <p:cNvSpPr/>
            <p:nvPr/>
          </p:nvSpPr>
          <p:spPr>
            <a:xfrm>
              <a:off x="2792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
            <p:cNvSpPr/>
            <p:nvPr/>
          </p:nvSpPr>
          <p:spPr>
            <a:xfrm>
              <a:off x="2792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
            <p:cNvSpPr/>
            <p:nvPr/>
          </p:nvSpPr>
          <p:spPr>
            <a:xfrm>
              <a:off x="2792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
            <p:cNvSpPr/>
            <p:nvPr/>
          </p:nvSpPr>
          <p:spPr>
            <a:xfrm>
              <a:off x="2792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
            <p:cNvSpPr/>
            <p:nvPr/>
          </p:nvSpPr>
          <p:spPr>
            <a:xfrm>
              <a:off x="2792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
            <p:cNvSpPr/>
            <p:nvPr/>
          </p:nvSpPr>
          <p:spPr>
            <a:xfrm>
              <a:off x="2792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
            <p:cNvSpPr/>
            <p:nvPr/>
          </p:nvSpPr>
          <p:spPr>
            <a:xfrm>
              <a:off x="2792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
            <p:cNvSpPr/>
            <p:nvPr/>
          </p:nvSpPr>
          <p:spPr>
            <a:xfrm>
              <a:off x="2792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
            <p:cNvSpPr/>
            <p:nvPr/>
          </p:nvSpPr>
          <p:spPr>
            <a:xfrm>
              <a:off x="294332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
            <p:cNvSpPr/>
            <p:nvPr/>
          </p:nvSpPr>
          <p:spPr>
            <a:xfrm>
              <a:off x="294332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
            <p:cNvSpPr/>
            <p:nvPr/>
          </p:nvSpPr>
          <p:spPr>
            <a:xfrm>
              <a:off x="294332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
            <p:cNvSpPr/>
            <p:nvPr/>
          </p:nvSpPr>
          <p:spPr>
            <a:xfrm>
              <a:off x="294332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
            <p:cNvSpPr/>
            <p:nvPr/>
          </p:nvSpPr>
          <p:spPr>
            <a:xfrm>
              <a:off x="294332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
            <p:cNvSpPr/>
            <p:nvPr/>
          </p:nvSpPr>
          <p:spPr>
            <a:xfrm>
              <a:off x="294332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
            <p:cNvSpPr/>
            <p:nvPr/>
          </p:nvSpPr>
          <p:spPr>
            <a:xfrm>
              <a:off x="294332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
            <p:cNvSpPr/>
            <p:nvPr/>
          </p:nvSpPr>
          <p:spPr>
            <a:xfrm>
              <a:off x="294332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
            <p:cNvSpPr/>
            <p:nvPr/>
          </p:nvSpPr>
          <p:spPr>
            <a:xfrm>
              <a:off x="294332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
            <p:cNvSpPr/>
            <p:nvPr/>
          </p:nvSpPr>
          <p:spPr>
            <a:xfrm>
              <a:off x="294332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
            <p:cNvSpPr/>
            <p:nvPr/>
          </p:nvSpPr>
          <p:spPr>
            <a:xfrm>
              <a:off x="294332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
            <p:cNvSpPr/>
            <p:nvPr/>
          </p:nvSpPr>
          <p:spPr>
            <a:xfrm>
              <a:off x="294332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
            <p:cNvSpPr/>
            <p:nvPr/>
          </p:nvSpPr>
          <p:spPr>
            <a:xfrm>
              <a:off x="294332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
            <p:cNvSpPr/>
            <p:nvPr/>
          </p:nvSpPr>
          <p:spPr>
            <a:xfrm>
              <a:off x="294332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
            <p:cNvSpPr/>
            <p:nvPr/>
          </p:nvSpPr>
          <p:spPr>
            <a:xfrm>
              <a:off x="294332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
            <p:cNvSpPr/>
            <p:nvPr/>
          </p:nvSpPr>
          <p:spPr>
            <a:xfrm>
              <a:off x="294332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
            <p:cNvSpPr/>
            <p:nvPr/>
          </p:nvSpPr>
          <p:spPr>
            <a:xfrm>
              <a:off x="294332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
            <p:cNvSpPr/>
            <p:nvPr/>
          </p:nvSpPr>
          <p:spPr>
            <a:xfrm>
              <a:off x="294332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
            <p:cNvSpPr/>
            <p:nvPr/>
          </p:nvSpPr>
          <p:spPr>
            <a:xfrm>
              <a:off x="309385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
            <p:cNvSpPr/>
            <p:nvPr/>
          </p:nvSpPr>
          <p:spPr>
            <a:xfrm>
              <a:off x="309385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
            <p:cNvSpPr/>
            <p:nvPr/>
          </p:nvSpPr>
          <p:spPr>
            <a:xfrm>
              <a:off x="309385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
            <p:cNvSpPr/>
            <p:nvPr/>
          </p:nvSpPr>
          <p:spPr>
            <a:xfrm>
              <a:off x="309385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
            <p:cNvSpPr/>
            <p:nvPr/>
          </p:nvSpPr>
          <p:spPr>
            <a:xfrm>
              <a:off x="309385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
            <p:cNvSpPr/>
            <p:nvPr/>
          </p:nvSpPr>
          <p:spPr>
            <a:xfrm>
              <a:off x="309385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
            <p:cNvSpPr/>
            <p:nvPr/>
          </p:nvSpPr>
          <p:spPr>
            <a:xfrm>
              <a:off x="309385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
            <p:cNvSpPr/>
            <p:nvPr/>
          </p:nvSpPr>
          <p:spPr>
            <a:xfrm>
              <a:off x="309385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
            <p:cNvSpPr/>
            <p:nvPr/>
          </p:nvSpPr>
          <p:spPr>
            <a:xfrm>
              <a:off x="309385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
            <p:cNvSpPr/>
            <p:nvPr/>
          </p:nvSpPr>
          <p:spPr>
            <a:xfrm>
              <a:off x="32443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
            <p:cNvSpPr/>
            <p:nvPr/>
          </p:nvSpPr>
          <p:spPr>
            <a:xfrm>
              <a:off x="32443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
            <p:cNvSpPr/>
            <p:nvPr/>
          </p:nvSpPr>
          <p:spPr>
            <a:xfrm>
              <a:off x="32443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
            <p:cNvSpPr/>
            <p:nvPr/>
          </p:nvSpPr>
          <p:spPr>
            <a:xfrm>
              <a:off x="32443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
            <p:cNvSpPr/>
            <p:nvPr/>
          </p:nvSpPr>
          <p:spPr>
            <a:xfrm>
              <a:off x="32443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
            <p:cNvSpPr/>
            <p:nvPr/>
          </p:nvSpPr>
          <p:spPr>
            <a:xfrm>
              <a:off x="32443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
            <p:cNvSpPr/>
            <p:nvPr/>
          </p:nvSpPr>
          <p:spPr>
            <a:xfrm>
              <a:off x="32443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
            <p:cNvSpPr/>
            <p:nvPr/>
          </p:nvSpPr>
          <p:spPr>
            <a:xfrm>
              <a:off x="32443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
            <p:cNvSpPr/>
            <p:nvPr/>
          </p:nvSpPr>
          <p:spPr>
            <a:xfrm>
              <a:off x="33948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
            <p:cNvSpPr/>
            <p:nvPr/>
          </p:nvSpPr>
          <p:spPr>
            <a:xfrm>
              <a:off x="33948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
            <p:cNvSpPr/>
            <p:nvPr/>
          </p:nvSpPr>
          <p:spPr>
            <a:xfrm>
              <a:off x="33948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
            <p:cNvSpPr/>
            <p:nvPr/>
          </p:nvSpPr>
          <p:spPr>
            <a:xfrm>
              <a:off x="33948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
            <p:cNvSpPr/>
            <p:nvPr/>
          </p:nvSpPr>
          <p:spPr>
            <a:xfrm>
              <a:off x="33948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
            <p:cNvSpPr/>
            <p:nvPr/>
          </p:nvSpPr>
          <p:spPr>
            <a:xfrm>
              <a:off x="33948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
            <p:cNvSpPr/>
            <p:nvPr/>
          </p:nvSpPr>
          <p:spPr>
            <a:xfrm>
              <a:off x="35453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
            <p:cNvSpPr/>
            <p:nvPr/>
          </p:nvSpPr>
          <p:spPr>
            <a:xfrm>
              <a:off x="35453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
            <p:cNvSpPr/>
            <p:nvPr/>
          </p:nvSpPr>
          <p:spPr>
            <a:xfrm>
              <a:off x="35453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0" name="Google Shape;940;p3"/>
          <p:cNvGrpSpPr/>
          <p:nvPr/>
        </p:nvGrpSpPr>
        <p:grpSpPr>
          <a:xfrm rot="10800000">
            <a:off x="6367294" y="28698"/>
            <a:ext cx="2309820" cy="5086302"/>
            <a:chOff x="1287725" y="238125"/>
            <a:chExt cx="2379050" cy="5238750"/>
          </a:xfrm>
        </p:grpSpPr>
        <p:sp>
          <p:nvSpPr>
            <p:cNvPr id="941" name="Google Shape;941;p3"/>
            <p:cNvSpPr/>
            <p:nvPr/>
          </p:nvSpPr>
          <p:spPr>
            <a:xfrm>
              <a:off x="128772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
            <p:cNvSpPr/>
            <p:nvPr/>
          </p:nvSpPr>
          <p:spPr>
            <a:xfrm>
              <a:off x="12877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
            <p:cNvSpPr/>
            <p:nvPr/>
          </p:nvSpPr>
          <p:spPr>
            <a:xfrm>
              <a:off x="128772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
            <p:cNvSpPr/>
            <p:nvPr/>
          </p:nvSpPr>
          <p:spPr>
            <a:xfrm>
              <a:off x="12877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
            <p:cNvSpPr/>
            <p:nvPr/>
          </p:nvSpPr>
          <p:spPr>
            <a:xfrm>
              <a:off x="128772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
            <p:cNvSpPr/>
            <p:nvPr/>
          </p:nvSpPr>
          <p:spPr>
            <a:xfrm>
              <a:off x="12877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
            <p:cNvSpPr/>
            <p:nvPr/>
          </p:nvSpPr>
          <p:spPr>
            <a:xfrm>
              <a:off x="12877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
            <p:cNvSpPr/>
            <p:nvPr/>
          </p:nvSpPr>
          <p:spPr>
            <a:xfrm>
              <a:off x="12877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
            <p:cNvSpPr/>
            <p:nvPr/>
          </p:nvSpPr>
          <p:spPr>
            <a:xfrm>
              <a:off x="128772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
            <p:cNvSpPr/>
            <p:nvPr/>
          </p:nvSpPr>
          <p:spPr>
            <a:xfrm>
              <a:off x="12877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
            <p:cNvSpPr/>
            <p:nvPr/>
          </p:nvSpPr>
          <p:spPr>
            <a:xfrm>
              <a:off x="128772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
            <p:cNvSpPr/>
            <p:nvPr/>
          </p:nvSpPr>
          <p:spPr>
            <a:xfrm>
              <a:off x="12877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
            <p:cNvSpPr/>
            <p:nvPr/>
          </p:nvSpPr>
          <p:spPr>
            <a:xfrm>
              <a:off x="128772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
            <p:cNvSpPr/>
            <p:nvPr/>
          </p:nvSpPr>
          <p:spPr>
            <a:xfrm>
              <a:off x="12877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
            <p:cNvSpPr/>
            <p:nvPr/>
          </p:nvSpPr>
          <p:spPr>
            <a:xfrm>
              <a:off x="12877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
            <p:cNvSpPr/>
            <p:nvPr/>
          </p:nvSpPr>
          <p:spPr>
            <a:xfrm>
              <a:off x="14382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
            <p:cNvSpPr/>
            <p:nvPr/>
          </p:nvSpPr>
          <p:spPr>
            <a:xfrm>
              <a:off x="14382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
            <p:cNvSpPr/>
            <p:nvPr/>
          </p:nvSpPr>
          <p:spPr>
            <a:xfrm>
              <a:off x="14382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
            <p:cNvSpPr/>
            <p:nvPr/>
          </p:nvSpPr>
          <p:spPr>
            <a:xfrm>
              <a:off x="14382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
            <p:cNvSpPr/>
            <p:nvPr/>
          </p:nvSpPr>
          <p:spPr>
            <a:xfrm>
              <a:off x="15887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
            <p:cNvSpPr/>
            <p:nvPr/>
          </p:nvSpPr>
          <p:spPr>
            <a:xfrm>
              <a:off x="15887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
            <p:cNvSpPr/>
            <p:nvPr/>
          </p:nvSpPr>
          <p:spPr>
            <a:xfrm>
              <a:off x="15887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
            <p:cNvSpPr/>
            <p:nvPr/>
          </p:nvSpPr>
          <p:spPr>
            <a:xfrm>
              <a:off x="15887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
            <p:cNvSpPr/>
            <p:nvPr/>
          </p:nvSpPr>
          <p:spPr>
            <a:xfrm>
              <a:off x="15887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
            <p:cNvSpPr/>
            <p:nvPr/>
          </p:nvSpPr>
          <p:spPr>
            <a:xfrm>
              <a:off x="15887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
            <p:cNvSpPr/>
            <p:nvPr/>
          </p:nvSpPr>
          <p:spPr>
            <a:xfrm>
              <a:off x="15887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
            <p:cNvSpPr/>
            <p:nvPr/>
          </p:nvSpPr>
          <p:spPr>
            <a:xfrm>
              <a:off x="15887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
            <p:cNvSpPr/>
            <p:nvPr/>
          </p:nvSpPr>
          <p:spPr>
            <a:xfrm>
              <a:off x="15887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
            <p:cNvSpPr/>
            <p:nvPr/>
          </p:nvSpPr>
          <p:spPr>
            <a:xfrm>
              <a:off x="15887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
            <p:cNvSpPr/>
            <p:nvPr/>
          </p:nvSpPr>
          <p:spPr>
            <a:xfrm>
              <a:off x="17392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
            <p:cNvSpPr/>
            <p:nvPr/>
          </p:nvSpPr>
          <p:spPr>
            <a:xfrm>
              <a:off x="17392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
            <p:cNvSpPr/>
            <p:nvPr/>
          </p:nvSpPr>
          <p:spPr>
            <a:xfrm>
              <a:off x="17392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
            <p:cNvSpPr/>
            <p:nvPr/>
          </p:nvSpPr>
          <p:spPr>
            <a:xfrm>
              <a:off x="17392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
            <p:cNvSpPr/>
            <p:nvPr/>
          </p:nvSpPr>
          <p:spPr>
            <a:xfrm>
              <a:off x="17392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
            <p:cNvSpPr/>
            <p:nvPr/>
          </p:nvSpPr>
          <p:spPr>
            <a:xfrm>
              <a:off x="17392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
            <p:cNvSpPr/>
            <p:nvPr/>
          </p:nvSpPr>
          <p:spPr>
            <a:xfrm>
              <a:off x="17392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
            <p:cNvSpPr/>
            <p:nvPr/>
          </p:nvSpPr>
          <p:spPr>
            <a:xfrm>
              <a:off x="17392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
            <p:cNvSpPr/>
            <p:nvPr/>
          </p:nvSpPr>
          <p:spPr>
            <a:xfrm>
              <a:off x="17392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
            <p:cNvSpPr/>
            <p:nvPr/>
          </p:nvSpPr>
          <p:spPr>
            <a:xfrm>
              <a:off x="17392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
            <p:cNvSpPr/>
            <p:nvPr/>
          </p:nvSpPr>
          <p:spPr>
            <a:xfrm>
              <a:off x="17392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
            <p:cNvSpPr/>
            <p:nvPr/>
          </p:nvSpPr>
          <p:spPr>
            <a:xfrm>
              <a:off x="17392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
            <p:cNvSpPr/>
            <p:nvPr/>
          </p:nvSpPr>
          <p:spPr>
            <a:xfrm>
              <a:off x="17392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
            <p:cNvSpPr/>
            <p:nvPr/>
          </p:nvSpPr>
          <p:spPr>
            <a:xfrm>
              <a:off x="17392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
            <p:cNvSpPr/>
            <p:nvPr/>
          </p:nvSpPr>
          <p:spPr>
            <a:xfrm>
              <a:off x="17392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
            <p:cNvSpPr/>
            <p:nvPr/>
          </p:nvSpPr>
          <p:spPr>
            <a:xfrm>
              <a:off x="17392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
            <p:cNvSpPr/>
            <p:nvPr/>
          </p:nvSpPr>
          <p:spPr>
            <a:xfrm>
              <a:off x="17392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
            <p:cNvSpPr/>
            <p:nvPr/>
          </p:nvSpPr>
          <p:spPr>
            <a:xfrm>
              <a:off x="188975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
            <p:cNvSpPr/>
            <p:nvPr/>
          </p:nvSpPr>
          <p:spPr>
            <a:xfrm>
              <a:off x="188975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
            <p:cNvSpPr/>
            <p:nvPr/>
          </p:nvSpPr>
          <p:spPr>
            <a:xfrm>
              <a:off x="18897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
            <p:cNvSpPr/>
            <p:nvPr/>
          </p:nvSpPr>
          <p:spPr>
            <a:xfrm>
              <a:off x="188975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
            <p:cNvSpPr/>
            <p:nvPr/>
          </p:nvSpPr>
          <p:spPr>
            <a:xfrm>
              <a:off x="18897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
            <p:cNvSpPr/>
            <p:nvPr/>
          </p:nvSpPr>
          <p:spPr>
            <a:xfrm>
              <a:off x="188975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
            <p:cNvSpPr/>
            <p:nvPr/>
          </p:nvSpPr>
          <p:spPr>
            <a:xfrm>
              <a:off x="188975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
            <p:cNvSpPr/>
            <p:nvPr/>
          </p:nvSpPr>
          <p:spPr>
            <a:xfrm>
              <a:off x="188975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
            <p:cNvSpPr/>
            <p:nvPr/>
          </p:nvSpPr>
          <p:spPr>
            <a:xfrm>
              <a:off x="18897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
            <p:cNvSpPr/>
            <p:nvPr/>
          </p:nvSpPr>
          <p:spPr>
            <a:xfrm>
              <a:off x="188975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
            <p:cNvSpPr/>
            <p:nvPr/>
          </p:nvSpPr>
          <p:spPr>
            <a:xfrm>
              <a:off x="188975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
            <p:cNvSpPr/>
            <p:nvPr/>
          </p:nvSpPr>
          <p:spPr>
            <a:xfrm>
              <a:off x="204027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
            <p:cNvSpPr/>
            <p:nvPr/>
          </p:nvSpPr>
          <p:spPr>
            <a:xfrm>
              <a:off x="204027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
            <p:cNvSpPr/>
            <p:nvPr/>
          </p:nvSpPr>
          <p:spPr>
            <a:xfrm>
              <a:off x="204027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
            <p:cNvSpPr/>
            <p:nvPr/>
          </p:nvSpPr>
          <p:spPr>
            <a:xfrm>
              <a:off x="204027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
            <p:cNvSpPr/>
            <p:nvPr/>
          </p:nvSpPr>
          <p:spPr>
            <a:xfrm>
              <a:off x="204027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
            <p:cNvSpPr/>
            <p:nvPr/>
          </p:nvSpPr>
          <p:spPr>
            <a:xfrm>
              <a:off x="204027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
            <p:cNvSpPr/>
            <p:nvPr/>
          </p:nvSpPr>
          <p:spPr>
            <a:xfrm>
              <a:off x="204027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
            <p:cNvSpPr/>
            <p:nvPr/>
          </p:nvSpPr>
          <p:spPr>
            <a:xfrm>
              <a:off x="204027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
            <p:cNvSpPr/>
            <p:nvPr/>
          </p:nvSpPr>
          <p:spPr>
            <a:xfrm>
              <a:off x="204027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
            <p:cNvSpPr/>
            <p:nvPr/>
          </p:nvSpPr>
          <p:spPr>
            <a:xfrm>
              <a:off x="204027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
            <p:cNvSpPr/>
            <p:nvPr/>
          </p:nvSpPr>
          <p:spPr>
            <a:xfrm>
              <a:off x="204027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
            <p:cNvSpPr/>
            <p:nvPr/>
          </p:nvSpPr>
          <p:spPr>
            <a:xfrm>
              <a:off x="204027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
            <p:cNvSpPr/>
            <p:nvPr/>
          </p:nvSpPr>
          <p:spPr>
            <a:xfrm>
              <a:off x="204027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
            <p:cNvSpPr/>
            <p:nvPr/>
          </p:nvSpPr>
          <p:spPr>
            <a:xfrm>
              <a:off x="21907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
            <p:cNvSpPr/>
            <p:nvPr/>
          </p:nvSpPr>
          <p:spPr>
            <a:xfrm>
              <a:off x="21907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
            <p:cNvSpPr/>
            <p:nvPr/>
          </p:nvSpPr>
          <p:spPr>
            <a:xfrm>
              <a:off x="21907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
            <p:cNvSpPr/>
            <p:nvPr/>
          </p:nvSpPr>
          <p:spPr>
            <a:xfrm>
              <a:off x="21907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
            <p:cNvSpPr/>
            <p:nvPr/>
          </p:nvSpPr>
          <p:spPr>
            <a:xfrm>
              <a:off x="21907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
            <p:cNvSpPr/>
            <p:nvPr/>
          </p:nvSpPr>
          <p:spPr>
            <a:xfrm>
              <a:off x="2190775"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
            <p:cNvSpPr/>
            <p:nvPr/>
          </p:nvSpPr>
          <p:spPr>
            <a:xfrm>
              <a:off x="21907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
            <p:cNvSpPr/>
            <p:nvPr/>
          </p:nvSpPr>
          <p:spPr>
            <a:xfrm>
              <a:off x="21907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
            <p:cNvSpPr/>
            <p:nvPr/>
          </p:nvSpPr>
          <p:spPr>
            <a:xfrm>
              <a:off x="2190775"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
            <p:cNvSpPr/>
            <p:nvPr/>
          </p:nvSpPr>
          <p:spPr>
            <a:xfrm>
              <a:off x="23413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
            <p:cNvSpPr/>
            <p:nvPr/>
          </p:nvSpPr>
          <p:spPr>
            <a:xfrm>
              <a:off x="23413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
            <p:cNvSpPr/>
            <p:nvPr/>
          </p:nvSpPr>
          <p:spPr>
            <a:xfrm>
              <a:off x="23413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
            <p:cNvSpPr/>
            <p:nvPr/>
          </p:nvSpPr>
          <p:spPr>
            <a:xfrm>
              <a:off x="23413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
            <p:cNvSpPr/>
            <p:nvPr/>
          </p:nvSpPr>
          <p:spPr>
            <a:xfrm>
              <a:off x="23413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
            <p:cNvSpPr/>
            <p:nvPr/>
          </p:nvSpPr>
          <p:spPr>
            <a:xfrm>
              <a:off x="23413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
            <p:cNvSpPr/>
            <p:nvPr/>
          </p:nvSpPr>
          <p:spPr>
            <a:xfrm>
              <a:off x="23413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
            <p:cNvSpPr/>
            <p:nvPr/>
          </p:nvSpPr>
          <p:spPr>
            <a:xfrm>
              <a:off x="23413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
            <p:cNvSpPr/>
            <p:nvPr/>
          </p:nvSpPr>
          <p:spPr>
            <a:xfrm>
              <a:off x="249180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
            <p:cNvSpPr/>
            <p:nvPr/>
          </p:nvSpPr>
          <p:spPr>
            <a:xfrm>
              <a:off x="249180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
            <p:cNvSpPr/>
            <p:nvPr/>
          </p:nvSpPr>
          <p:spPr>
            <a:xfrm>
              <a:off x="249180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
            <p:cNvSpPr/>
            <p:nvPr/>
          </p:nvSpPr>
          <p:spPr>
            <a:xfrm>
              <a:off x="249180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
            <p:cNvSpPr/>
            <p:nvPr/>
          </p:nvSpPr>
          <p:spPr>
            <a:xfrm>
              <a:off x="24918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
            <p:cNvSpPr/>
            <p:nvPr/>
          </p:nvSpPr>
          <p:spPr>
            <a:xfrm>
              <a:off x="26423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
            <p:cNvSpPr/>
            <p:nvPr/>
          </p:nvSpPr>
          <p:spPr>
            <a:xfrm>
              <a:off x="26423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
            <p:cNvSpPr/>
            <p:nvPr/>
          </p:nvSpPr>
          <p:spPr>
            <a:xfrm>
              <a:off x="26423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
            <p:cNvSpPr/>
            <p:nvPr/>
          </p:nvSpPr>
          <p:spPr>
            <a:xfrm>
              <a:off x="26423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
            <p:cNvSpPr/>
            <p:nvPr/>
          </p:nvSpPr>
          <p:spPr>
            <a:xfrm>
              <a:off x="26423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
            <p:cNvSpPr/>
            <p:nvPr/>
          </p:nvSpPr>
          <p:spPr>
            <a:xfrm>
              <a:off x="2792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
            <p:cNvSpPr/>
            <p:nvPr/>
          </p:nvSpPr>
          <p:spPr>
            <a:xfrm>
              <a:off x="294332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
            <p:cNvSpPr/>
            <p:nvPr/>
          </p:nvSpPr>
          <p:spPr>
            <a:xfrm>
              <a:off x="294332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
            <p:cNvSpPr/>
            <p:nvPr/>
          </p:nvSpPr>
          <p:spPr>
            <a:xfrm>
              <a:off x="309385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
            <p:cNvSpPr/>
            <p:nvPr/>
          </p:nvSpPr>
          <p:spPr>
            <a:xfrm>
              <a:off x="33948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
            <p:cNvSpPr/>
            <p:nvPr/>
          </p:nvSpPr>
          <p:spPr>
            <a:xfrm>
              <a:off x="35453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563"/>
        <p:cNvGrpSpPr/>
        <p:nvPr/>
      </p:nvGrpSpPr>
      <p:grpSpPr>
        <a:xfrm>
          <a:off x="0" y="0"/>
          <a:ext cx="0" cy="0"/>
          <a:chOff x="0" y="0"/>
          <a:chExt cx="0" cy="0"/>
        </a:xfrm>
      </p:grpSpPr>
      <p:sp>
        <p:nvSpPr>
          <p:cNvPr id="1564" name="Google Shape;1564;p5"/>
          <p:cNvSpPr txBox="1">
            <a:spLocks noGrp="1"/>
          </p:cNvSpPr>
          <p:nvPr>
            <p:ph type="title"/>
          </p:nvPr>
        </p:nvSpPr>
        <p:spPr>
          <a:xfrm>
            <a:off x="718300" y="739375"/>
            <a:ext cx="6761100" cy="8574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565" name="Google Shape;1565;p5"/>
          <p:cNvSpPr txBox="1">
            <a:spLocks noGrp="1"/>
          </p:cNvSpPr>
          <p:nvPr>
            <p:ph type="body" idx="1"/>
          </p:nvPr>
        </p:nvSpPr>
        <p:spPr>
          <a:xfrm>
            <a:off x="718300" y="1733550"/>
            <a:ext cx="6761100" cy="29805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grpSp>
        <p:nvGrpSpPr>
          <p:cNvPr id="1566" name="Google Shape;1566;p5"/>
          <p:cNvGrpSpPr/>
          <p:nvPr/>
        </p:nvGrpSpPr>
        <p:grpSpPr>
          <a:xfrm rot="10800000">
            <a:off x="8851487" y="28707"/>
            <a:ext cx="264012" cy="5086302"/>
            <a:chOff x="5307800" y="238125"/>
            <a:chExt cx="271925" cy="5238750"/>
          </a:xfrm>
        </p:grpSpPr>
        <p:sp>
          <p:nvSpPr>
            <p:cNvPr id="1567" name="Google Shape;1567;p5"/>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5"/>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5"/>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5"/>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5"/>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5"/>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5"/>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5"/>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5"/>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5"/>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5"/>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5"/>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5"/>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5"/>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5"/>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5"/>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5"/>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5"/>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5"/>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5"/>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5"/>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5"/>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5"/>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5"/>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5"/>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5"/>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5"/>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5"/>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5"/>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5"/>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5"/>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5"/>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5"/>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5"/>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5"/>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5"/>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5"/>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5"/>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5"/>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5"/>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5"/>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5"/>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5"/>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5"/>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5"/>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4" name="Google Shape;1624;p5"/>
          <p:cNvGrpSpPr/>
          <p:nvPr/>
        </p:nvGrpSpPr>
        <p:grpSpPr>
          <a:xfrm rot="10800000">
            <a:off x="7828571" y="28707"/>
            <a:ext cx="1140783" cy="5086302"/>
            <a:chOff x="5458325" y="238125"/>
            <a:chExt cx="1174975" cy="5238750"/>
          </a:xfrm>
        </p:grpSpPr>
        <p:sp>
          <p:nvSpPr>
            <p:cNvPr id="1625" name="Google Shape;1625;p5"/>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5"/>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5"/>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5"/>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5"/>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5"/>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5"/>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5"/>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5"/>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5"/>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5"/>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5"/>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5"/>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5"/>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5"/>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5"/>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5"/>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5"/>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5"/>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5"/>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5"/>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5"/>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5"/>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5"/>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5"/>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5"/>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5"/>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5"/>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5"/>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5"/>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5"/>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5"/>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5"/>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5"/>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5"/>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5"/>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5"/>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5"/>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5"/>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5"/>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5"/>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7" name="Google Shape;1687;p5"/>
          <p:cNvGrpSpPr/>
          <p:nvPr/>
        </p:nvGrpSpPr>
        <p:grpSpPr>
          <a:xfrm rot="10800000">
            <a:off x="7682451" y="28707"/>
            <a:ext cx="994639" cy="4940182"/>
            <a:chOff x="5759350" y="388625"/>
            <a:chExt cx="1024450" cy="5088250"/>
          </a:xfrm>
        </p:grpSpPr>
        <p:sp>
          <p:nvSpPr>
            <p:cNvPr id="1688" name="Google Shape;1688;p5"/>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5"/>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5"/>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5"/>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5"/>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5"/>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5"/>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5"/>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5"/>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5"/>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5"/>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5"/>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5"/>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5"/>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5"/>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5"/>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5"/>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5"/>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5"/>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5"/>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5"/>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5"/>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5"/>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5"/>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5"/>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5"/>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5"/>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5"/>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5"/>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5"/>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5"/>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5"/>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5"/>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5"/>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5"/>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5"/>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5"/>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5"/>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5"/>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5"/>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5"/>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5"/>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5"/>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5"/>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5"/>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5"/>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5"/>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5"/>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5"/>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5"/>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5"/>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5"/>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5"/>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5"/>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5"/>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5"/>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5"/>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5"/>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5"/>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5"/>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5"/>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5"/>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5"/>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5"/>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5"/>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5"/>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5"/>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5"/>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5"/>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5"/>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5"/>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5"/>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5"/>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5"/>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5"/>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5"/>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5"/>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5"/>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5"/>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5"/>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5"/>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5"/>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5"/>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5"/>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5"/>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5"/>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5"/>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5"/>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5"/>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5"/>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5"/>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5"/>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5"/>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5"/>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5"/>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5"/>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5"/>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5"/>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5"/>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5"/>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5"/>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9" name="Google Shape;1789;p5"/>
          <p:cNvGrpSpPr/>
          <p:nvPr/>
        </p:nvGrpSpPr>
        <p:grpSpPr>
          <a:xfrm rot="10800000">
            <a:off x="7682451" y="28707"/>
            <a:ext cx="1140783" cy="5086302"/>
            <a:chOff x="5608825" y="238125"/>
            <a:chExt cx="1174975" cy="5238750"/>
          </a:xfrm>
        </p:grpSpPr>
        <p:sp>
          <p:nvSpPr>
            <p:cNvPr id="1790" name="Google Shape;1790;p5"/>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5"/>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5"/>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5"/>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5"/>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5"/>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5"/>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5"/>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5"/>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5"/>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5"/>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5"/>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5"/>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5"/>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5"/>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5"/>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5"/>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5"/>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5"/>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5"/>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5"/>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5"/>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5"/>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5"/>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5"/>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5"/>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5"/>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5"/>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5"/>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5"/>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5"/>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5"/>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5"/>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5"/>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5"/>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5"/>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5"/>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5"/>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5"/>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5"/>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5"/>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5"/>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5"/>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5"/>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5"/>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5"/>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5"/>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5"/>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5"/>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0" name="Google Shape;1840;p5"/>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841"/>
        <p:cNvGrpSpPr/>
        <p:nvPr/>
      </p:nvGrpSpPr>
      <p:grpSpPr>
        <a:xfrm>
          <a:off x="0" y="0"/>
          <a:ext cx="0" cy="0"/>
          <a:chOff x="0" y="0"/>
          <a:chExt cx="0" cy="0"/>
        </a:xfrm>
      </p:grpSpPr>
      <p:sp>
        <p:nvSpPr>
          <p:cNvPr id="1842" name="Google Shape;1842;p6"/>
          <p:cNvSpPr txBox="1">
            <a:spLocks noGrp="1"/>
          </p:cNvSpPr>
          <p:nvPr>
            <p:ph type="title"/>
          </p:nvPr>
        </p:nvSpPr>
        <p:spPr>
          <a:xfrm>
            <a:off x="718300" y="739375"/>
            <a:ext cx="6761100" cy="8574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843" name="Google Shape;1843;p6"/>
          <p:cNvSpPr txBox="1">
            <a:spLocks noGrp="1"/>
          </p:cNvSpPr>
          <p:nvPr>
            <p:ph type="body" idx="1"/>
          </p:nvPr>
        </p:nvSpPr>
        <p:spPr>
          <a:xfrm>
            <a:off x="718300" y="1762650"/>
            <a:ext cx="3242400" cy="3087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844" name="Google Shape;1844;p6"/>
          <p:cNvSpPr txBox="1">
            <a:spLocks noGrp="1"/>
          </p:cNvSpPr>
          <p:nvPr>
            <p:ph type="body" idx="2"/>
          </p:nvPr>
        </p:nvSpPr>
        <p:spPr>
          <a:xfrm>
            <a:off x="4156071" y="1762650"/>
            <a:ext cx="3242400" cy="3087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845" name="Google Shape;1845;p6"/>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grpSp>
        <p:nvGrpSpPr>
          <p:cNvPr id="1846" name="Google Shape;1846;p6"/>
          <p:cNvGrpSpPr/>
          <p:nvPr/>
        </p:nvGrpSpPr>
        <p:grpSpPr>
          <a:xfrm rot="10800000">
            <a:off x="8851487" y="28707"/>
            <a:ext cx="264012" cy="5086302"/>
            <a:chOff x="5307800" y="238125"/>
            <a:chExt cx="271925" cy="5238750"/>
          </a:xfrm>
        </p:grpSpPr>
        <p:sp>
          <p:nvSpPr>
            <p:cNvPr id="1847" name="Google Shape;1847;p6"/>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6"/>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6"/>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6"/>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6"/>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6"/>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6"/>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6"/>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6"/>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6"/>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6"/>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6"/>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6"/>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6"/>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6"/>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6"/>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6"/>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6"/>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6"/>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6"/>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6"/>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6"/>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6"/>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6"/>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6"/>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6"/>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6"/>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6"/>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6"/>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6"/>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6"/>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6"/>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6"/>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6"/>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6"/>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6"/>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6"/>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6"/>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6"/>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6"/>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6"/>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6"/>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6"/>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6"/>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6"/>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6"/>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6"/>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6"/>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6"/>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6"/>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6"/>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6"/>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6"/>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6"/>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6"/>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6"/>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6"/>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4" name="Google Shape;1904;p6"/>
          <p:cNvGrpSpPr/>
          <p:nvPr/>
        </p:nvGrpSpPr>
        <p:grpSpPr>
          <a:xfrm rot="10800000">
            <a:off x="7828571" y="28707"/>
            <a:ext cx="1140783" cy="5086302"/>
            <a:chOff x="5458325" y="238125"/>
            <a:chExt cx="1174975" cy="5238750"/>
          </a:xfrm>
        </p:grpSpPr>
        <p:sp>
          <p:nvSpPr>
            <p:cNvPr id="1905" name="Google Shape;1905;p6"/>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6"/>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6"/>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6"/>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6"/>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6"/>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6"/>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6"/>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6"/>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6"/>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6"/>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6"/>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6"/>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6"/>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6"/>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6"/>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6"/>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6"/>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6"/>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6"/>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6"/>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6"/>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6"/>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6"/>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6"/>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6"/>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6"/>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6"/>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6"/>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6"/>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6"/>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6"/>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6"/>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6"/>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6"/>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6"/>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6"/>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6"/>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6"/>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6"/>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6"/>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6"/>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6"/>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6"/>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6"/>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6"/>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6"/>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6"/>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6"/>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6"/>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6"/>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6"/>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6"/>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6"/>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6"/>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6"/>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6"/>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6"/>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6"/>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6"/>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6"/>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6"/>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7" name="Google Shape;1967;p6"/>
          <p:cNvGrpSpPr/>
          <p:nvPr/>
        </p:nvGrpSpPr>
        <p:grpSpPr>
          <a:xfrm rot="10800000">
            <a:off x="7682451" y="28707"/>
            <a:ext cx="994639" cy="4940182"/>
            <a:chOff x="5759350" y="388625"/>
            <a:chExt cx="1024450" cy="5088250"/>
          </a:xfrm>
        </p:grpSpPr>
        <p:sp>
          <p:nvSpPr>
            <p:cNvPr id="1968" name="Google Shape;1968;p6"/>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6"/>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6"/>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6"/>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6"/>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6"/>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6"/>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6"/>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6"/>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6"/>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6"/>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6"/>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6"/>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6"/>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6"/>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6"/>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6"/>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6"/>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6"/>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6"/>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6"/>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6"/>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6"/>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6"/>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6"/>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6"/>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6"/>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6"/>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6"/>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6"/>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6"/>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6"/>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6"/>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6"/>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6"/>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6"/>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6"/>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6"/>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6"/>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6"/>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6"/>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6"/>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6"/>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6"/>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6"/>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6"/>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6"/>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6"/>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6"/>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6"/>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6"/>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6"/>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6"/>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6"/>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6"/>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6"/>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6"/>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6"/>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6"/>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6"/>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6"/>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6"/>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6"/>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6"/>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6"/>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6"/>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6"/>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6"/>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6"/>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6"/>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6"/>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6"/>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6"/>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6"/>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6"/>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6"/>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6"/>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6"/>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6"/>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6"/>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6"/>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6"/>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6"/>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6"/>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6"/>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6"/>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6"/>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6"/>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6"/>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6"/>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6"/>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6"/>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6"/>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6"/>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6"/>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6"/>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6"/>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6"/>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6"/>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6"/>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6"/>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9" name="Google Shape;2069;p6"/>
          <p:cNvGrpSpPr/>
          <p:nvPr/>
        </p:nvGrpSpPr>
        <p:grpSpPr>
          <a:xfrm rot="10800000">
            <a:off x="7682451" y="28707"/>
            <a:ext cx="1140783" cy="5086302"/>
            <a:chOff x="5608825" y="238125"/>
            <a:chExt cx="1174975" cy="5238750"/>
          </a:xfrm>
        </p:grpSpPr>
        <p:sp>
          <p:nvSpPr>
            <p:cNvPr id="2070" name="Google Shape;2070;p6"/>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6"/>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6"/>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6"/>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6"/>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6"/>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6"/>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6"/>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6"/>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6"/>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6"/>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6"/>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6"/>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6"/>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6"/>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6"/>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6"/>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6"/>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6"/>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6"/>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6"/>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6"/>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6"/>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6"/>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6"/>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6"/>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6"/>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6"/>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6"/>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6"/>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6"/>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6"/>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6"/>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6"/>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6"/>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6"/>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6"/>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6"/>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6"/>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6"/>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6"/>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6"/>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6"/>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6"/>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6"/>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6"/>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6"/>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6"/>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6"/>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6"/>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54"/>
        <p:cNvGrpSpPr/>
        <p:nvPr/>
      </p:nvGrpSpPr>
      <p:grpSpPr>
        <a:xfrm>
          <a:off x="0" y="0"/>
          <a:ext cx="0" cy="0"/>
          <a:chOff x="0" y="0"/>
          <a:chExt cx="0" cy="0"/>
        </a:xfrm>
      </p:grpSpPr>
      <p:sp>
        <p:nvSpPr>
          <p:cNvPr id="2955" name="Google Shape;2955;p10"/>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grpSp>
        <p:nvGrpSpPr>
          <p:cNvPr id="2956" name="Google Shape;2956;p10"/>
          <p:cNvGrpSpPr/>
          <p:nvPr/>
        </p:nvGrpSpPr>
        <p:grpSpPr>
          <a:xfrm rot="10800000">
            <a:off x="8851487" y="28707"/>
            <a:ext cx="264012" cy="5086302"/>
            <a:chOff x="5307800" y="238125"/>
            <a:chExt cx="271925" cy="5238750"/>
          </a:xfrm>
        </p:grpSpPr>
        <p:sp>
          <p:nvSpPr>
            <p:cNvPr id="2957" name="Google Shape;2957;p10"/>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10"/>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10"/>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10"/>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10"/>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10"/>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10"/>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10"/>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10"/>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10"/>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10"/>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10"/>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10"/>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10"/>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10"/>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10"/>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10"/>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10"/>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10"/>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10"/>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10"/>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10"/>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10"/>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10"/>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10"/>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10"/>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10"/>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10"/>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10"/>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10"/>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10"/>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10"/>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10"/>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10"/>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10"/>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10"/>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10"/>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10"/>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10"/>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10"/>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10"/>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10"/>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10"/>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10"/>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10"/>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10"/>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10"/>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10"/>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10"/>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10"/>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10"/>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10"/>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10"/>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10"/>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10"/>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10"/>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10"/>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4" name="Google Shape;3014;p10"/>
          <p:cNvGrpSpPr/>
          <p:nvPr/>
        </p:nvGrpSpPr>
        <p:grpSpPr>
          <a:xfrm rot="10800000">
            <a:off x="7828571" y="28707"/>
            <a:ext cx="1140783" cy="5086302"/>
            <a:chOff x="5458325" y="238125"/>
            <a:chExt cx="1174975" cy="5238750"/>
          </a:xfrm>
        </p:grpSpPr>
        <p:sp>
          <p:nvSpPr>
            <p:cNvPr id="3015" name="Google Shape;3015;p10"/>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10"/>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10"/>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10"/>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10"/>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10"/>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10"/>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10"/>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10"/>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10"/>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10"/>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10"/>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10"/>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10"/>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10"/>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10"/>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10"/>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10"/>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10"/>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10"/>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10"/>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10"/>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10"/>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10"/>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10"/>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10"/>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10"/>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10"/>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10"/>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10"/>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10"/>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10"/>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10"/>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10"/>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10"/>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10"/>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10"/>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10"/>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10"/>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10"/>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10"/>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10"/>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10"/>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10"/>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10"/>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10"/>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10"/>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10"/>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10"/>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10"/>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10"/>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10"/>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10"/>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10"/>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10"/>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10"/>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10"/>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10"/>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10"/>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10"/>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10"/>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10"/>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7" name="Google Shape;3077;p10"/>
          <p:cNvGrpSpPr/>
          <p:nvPr/>
        </p:nvGrpSpPr>
        <p:grpSpPr>
          <a:xfrm rot="10800000">
            <a:off x="7682451" y="28707"/>
            <a:ext cx="994639" cy="4940182"/>
            <a:chOff x="5759350" y="388625"/>
            <a:chExt cx="1024450" cy="5088250"/>
          </a:xfrm>
        </p:grpSpPr>
        <p:sp>
          <p:nvSpPr>
            <p:cNvPr id="3078" name="Google Shape;3078;p10"/>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10"/>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10"/>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10"/>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10"/>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10"/>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10"/>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10"/>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10"/>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10"/>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10"/>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10"/>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10"/>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10"/>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10"/>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10"/>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10"/>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10"/>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10"/>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10"/>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10"/>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10"/>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10"/>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10"/>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10"/>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10"/>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10"/>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10"/>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10"/>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10"/>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10"/>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10"/>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10"/>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10"/>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10"/>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10"/>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10"/>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10"/>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10"/>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10"/>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10"/>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10"/>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10"/>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10"/>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10"/>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10"/>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10"/>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10"/>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10"/>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10"/>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10"/>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10"/>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10"/>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10"/>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10"/>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10"/>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10"/>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10"/>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10"/>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10"/>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10"/>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10"/>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10"/>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10"/>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10"/>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10"/>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10"/>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10"/>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10"/>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10"/>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10"/>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10"/>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10"/>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10"/>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10"/>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10"/>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10"/>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10"/>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10"/>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10"/>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10"/>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10"/>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10"/>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10"/>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10"/>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10"/>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10"/>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10"/>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10"/>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10"/>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10"/>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10"/>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10"/>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10"/>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10"/>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10"/>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10"/>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10"/>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10"/>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10"/>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10"/>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9" name="Google Shape;3179;p10"/>
          <p:cNvGrpSpPr/>
          <p:nvPr/>
        </p:nvGrpSpPr>
        <p:grpSpPr>
          <a:xfrm rot="10800000">
            <a:off x="7682451" y="28707"/>
            <a:ext cx="1140783" cy="5086302"/>
            <a:chOff x="5608825" y="238125"/>
            <a:chExt cx="1174975" cy="5238750"/>
          </a:xfrm>
        </p:grpSpPr>
        <p:sp>
          <p:nvSpPr>
            <p:cNvPr id="3180" name="Google Shape;3180;p10"/>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10"/>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10"/>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10"/>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10"/>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10"/>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10"/>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10"/>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10"/>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10"/>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10"/>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10"/>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10"/>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10"/>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10"/>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10"/>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10"/>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10"/>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10"/>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10"/>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10"/>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10"/>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10"/>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10"/>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10"/>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10"/>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10"/>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10"/>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10"/>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10"/>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10"/>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10"/>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10"/>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10"/>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10"/>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10"/>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10"/>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10"/>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10"/>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10"/>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10"/>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10"/>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10"/>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10"/>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10"/>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10"/>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10"/>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10"/>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10"/>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10"/>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8300" y="739375"/>
            <a:ext cx="67611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1pPr>
            <a:lvl2pPr lvl="1">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2pPr>
            <a:lvl3pPr lvl="2">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3pPr>
            <a:lvl4pPr lvl="3">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4pPr>
            <a:lvl5pPr lvl="4">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5pPr>
            <a:lvl6pPr lvl="5">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6pPr>
            <a:lvl7pPr lvl="6">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7pPr>
            <a:lvl8pPr lvl="7">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8pPr>
            <a:lvl9pPr lvl="8">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9pPr>
          </a:lstStyle>
          <a:p>
            <a:endParaRPr/>
          </a:p>
        </p:txBody>
      </p:sp>
      <p:sp>
        <p:nvSpPr>
          <p:cNvPr id="7" name="Google Shape;7;p1"/>
          <p:cNvSpPr txBox="1">
            <a:spLocks noGrp="1"/>
          </p:cNvSpPr>
          <p:nvPr>
            <p:ph type="body" idx="1"/>
          </p:nvPr>
        </p:nvSpPr>
        <p:spPr>
          <a:xfrm>
            <a:off x="718300" y="1733550"/>
            <a:ext cx="6761100" cy="29805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Titillium Web Light"/>
              <a:buChar char="▪"/>
              <a:defRPr sz="2400">
                <a:solidFill>
                  <a:schemeClr val="dk1"/>
                </a:solidFill>
                <a:latin typeface="Titillium Web Light"/>
                <a:ea typeface="Titillium Web Light"/>
                <a:cs typeface="Titillium Web Light"/>
                <a:sym typeface="Titillium Web Light"/>
              </a:defRPr>
            </a:lvl1pPr>
            <a:lvl2pPr marL="914400" lvl="1" indent="-381000">
              <a:spcBef>
                <a:spcPts val="0"/>
              </a:spcBef>
              <a:spcAft>
                <a:spcPts val="0"/>
              </a:spcAft>
              <a:buClr>
                <a:schemeClr val="accent1"/>
              </a:buClr>
              <a:buSzPts val="2400"/>
              <a:buFont typeface="Titillium Web Light"/>
              <a:buChar char="▫"/>
              <a:defRPr sz="2400">
                <a:solidFill>
                  <a:schemeClr val="dk1"/>
                </a:solidFill>
                <a:latin typeface="Titillium Web Light"/>
                <a:ea typeface="Titillium Web Light"/>
                <a:cs typeface="Titillium Web Light"/>
                <a:sym typeface="Titillium Web Light"/>
              </a:defRPr>
            </a:lvl2pPr>
            <a:lvl3pPr marL="1371600" lvl="2" indent="-381000">
              <a:spcBef>
                <a:spcPts val="0"/>
              </a:spcBef>
              <a:spcAft>
                <a:spcPts val="0"/>
              </a:spcAft>
              <a:buClr>
                <a:schemeClr val="accent1"/>
              </a:buClr>
              <a:buSzPts val="2400"/>
              <a:buFont typeface="Titillium Web Light"/>
              <a:buChar char="▫"/>
              <a:defRPr sz="2400">
                <a:solidFill>
                  <a:schemeClr val="dk1"/>
                </a:solidFill>
                <a:latin typeface="Titillium Web Light"/>
                <a:ea typeface="Titillium Web Light"/>
                <a:cs typeface="Titillium Web Light"/>
                <a:sym typeface="Titillium Web Light"/>
              </a:defRPr>
            </a:lvl3pPr>
            <a:lvl4pPr marL="1828800" lvl="3"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4pPr>
            <a:lvl5pPr marL="2286000" lvl="4"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5pPr>
            <a:lvl6pPr marL="2743200" lvl="5"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6pPr>
            <a:lvl7pPr marL="3200400" lvl="6"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7pPr>
            <a:lvl8pPr marL="3657600" lvl="7"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8pPr>
            <a:lvl9pPr marL="4114800" lvl="8"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9pPr>
          </a:lstStyle>
          <a:p>
            <a:endParaRPr/>
          </a:p>
        </p:txBody>
      </p:sp>
      <p:sp>
        <p:nvSpPr>
          <p:cNvPr id="8" name="Google Shape;8;p1"/>
          <p:cNvSpPr txBox="1">
            <a:spLocks noGrp="1"/>
          </p:cNvSpPr>
          <p:nvPr>
            <p:ph type="sldNum" idx="12"/>
          </p:nvPr>
        </p:nvSpPr>
        <p:spPr>
          <a:xfrm>
            <a:off x="91531" y="4720201"/>
            <a:ext cx="548700" cy="393600"/>
          </a:xfrm>
          <a:prstGeom prst="rect">
            <a:avLst/>
          </a:prstGeom>
          <a:noFill/>
          <a:ln>
            <a:noFill/>
          </a:ln>
        </p:spPr>
        <p:txBody>
          <a:bodyPr spcFirstLastPara="1" wrap="square" lIns="91425" tIns="91425" rIns="91425" bIns="91425" anchor="ctr" anchorCtr="0">
            <a:noAutofit/>
          </a:bodyPr>
          <a:lstStyle>
            <a:lvl1pPr lvl="0">
              <a:buNone/>
              <a:defRPr sz="1200">
                <a:solidFill>
                  <a:schemeClr val="dk2"/>
                </a:solidFill>
                <a:latin typeface="Dosis ExtraLight"/>
                <a:ea typeface="Dosis ExtraLight"/>
                <a:cs typeface="Dosis ExtraLight"/>
                <a:sym typeface="Dosis ExtraLight"/>
              </a:defRPr>
            </a:lvl1pPr>
            <a:lvl2pPr lvl="1">
              <a:buNone/>
              <a:defRPr sz="1200">
                <a:solidFill>
                  <a:schemeClr val="dk2"/>
                </a:solidFill>
                <a:latin typeface="Dosis ExtraLight"/>
                <a:ea typeface="Dosis ExtraLight"/>
                <a:cs typeface="Dosis ExtraLight"/>
                <a:sym typeface="Dosis ExtraLight"/>
              </a:defRPr>
            </a:lvl2pPr>
            <a:lvl3pPr lvl="2">
              <a:buNone/>
              <a:defRPr sz="1200">
                <a:solidFill>
                  <a:schemeClr val="dk2"/>
                </a:solidFill>
                <a:latin typeface="Dosis ExtraLight"/>
                <a:ea typeface="Dosis ExtraLight"/>
                <a:cs typeface="Dosis ExtraLight"/>
                <a:sym typeface="Dosis ExtraLight"/>
              </a:defRPr>
            </a:lvl3pPr>
            <a:lvl4pPr lvl="3">
              <a:buNone/>
              <a:defRPr sz="1200">
                <a:solidFill>
                  <a:schemeClr val="dk2"/>
                </a:solidFill>
                <a:latin typeface="Dosis ExtraLight"/>
                <a:ea typeface="Dosis ExtraLight"/>
                <a:cs typeface="Dosis ExtraLight"/>
                <a:sym typeface="Dosis ExtraLight"/>
              </a:defRPr>
            </a:lvl4pPr>
            <a:lvl5pPr lvl="4">
              <a:buNone/>
              <a:defRPr sz="1200">
                <a:solidFill>
                  <a:schemeClr val="dk2"/>
                </a:solidFill>
                <a:latin typeface="Dosis ExtraLight"/>
                <a:ea typeface="Dosis ExtraLight"/>
                <a:cs typeface="Dosis ExtraLight"/>
                <a:sym typeface="Dosis ExtraLight"/>
              </a:defRPr>
            </a:lvl5pPr>
            <a:lvl6pPr lvl="5">
              <a:buNone/>
              <a:defRPr sz="1200">
                <a:solidFill>
                  <a:schemeClr val="dk2"/>
                </a:solidFill>
                <a:latin typeface="Dosis ExtraLight"/>
                <a:ea typeface="Dosis ExtraLight"/>
                <a:cs typeface="Dosis ExtraLight"/>
                <a:sym typeface="Dosis ExtraLight"/>
              </a:defRPr>
            </a:lvl6pPr>
            <a:lvl7pPr lvl="6">
              <a:buNone/>
              <a:defRPr sz="1200">
                <a:solidFill>
                  <a:schemeClr val="dk2"/>
                </a:solidFill>
                <a:latin typeface="Dosis ExtraLight"/>
                <a:ea typeface="Dosis ExtraLight"/>
                <a:cs typeface="Dosis ExtraLight"/>
                <a:sym typeface="Dosis ExtraLight"/>
              </a:defRPr>
            </a:lvl7pPr>
            <a:lvl8pPr lvl="7">
              <a:buNone/>
              <a:defRPr sz="1200">
                <a:solidFill>
                  <a:schemeClr val="dk2"/>
                </a:solidFill>
                <a:latin typeface="Dosis ExtraLight"/>
                <a:ea typeface="Dosis ExtraLight"/>
                <a:cs typeface="Dosis ExtraLight"/>
                <a:sym typeface="Dosis ExtraLight"/>
              </a:defRPr>
            </a:lvl8pPr>
            <a:lvl9pPr lvl="8">
              <a:buNone/>
              <a:defRPr sz="1200">
                <a:solidFill>
                  <a:schemeClr val="dk2"/>
                </a:solidFill>
                <a:latin typeface="Dosis ExtraLight"/>
                <a:ea typeface="Dosis ExtraLight"/>
                <a:cs typeface="Dosis ExtraLight"/>
                <a:sym typeface="Dosis ExtraLight"/>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6"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masterclass.com/articles/how-to-use-concrete-details-to-enhance-your-writin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35"/>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2912194"/>
              </p:ext>
            </p:extLst>
          </p:nvPr>
        </p:nvGraphicFramePr>
        <p:xfrm>
          <a:off x="609600" y="1598273"/>
          <a:ext cx="7007382" cy="2172831"/>
        </p:xfrm>
        <a:graphic>
          <a:graphicData uri="http://schemas.openxmlformats.org/drawingml/2006/table">
            <a:tbl>
              <a:tblPr/>
              <a:tblGrid>
                <a:gridCol w="7007382"/>
              </a:tblGrid>
              <a:tr h="2172831">
                <a:tc>
                  <a:txBody>
                    <a:bodyPr/>
                    <a:lstStyle/>
                    <a:p>
                      <a:endParaRPr lang="en-US" dirty="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3836" name="Google Shape;3836;p1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smtClean="0">
                <a:latin typeface="Times New Roman" pitchFamily="18" charset="0"/>
                <a:cs typeface="Times New Roman" pitchFamily="18" charset="0"/>
              </a:rPr>
              <a:t>  DAR ES SALAAM SCHOOL OF JOURNALISM</a:t>
            </a:r>
            <a:br>
              <a:rPr lang="en" sz="1800" dirty="0" smtClean="0">
                <a:latin typeface="Times New Roman" pitchFamily="18" charset="0"/>
                <a:cs typeface="Times New Roman" pitchFamily="18" charset="0"/>
              </a:rPr>
            </a:br>
            <a:endParaRPr sz="1800" dirty="0">
              <a:latin typeface="Times New Roman" pitchFamily="18" charset="0"/>
              <a:cs typeface="Times New Roman" pitchFamily="18" charset="0"/>
            </a:endParaRPr>
          </a:p>
        </p:txBody>
      </p:sp>
      <p:sp>
        <p:nvSpPr>
          <p:cNvPr id="3" name="Text Placeholder 2"/>
          <p:cNvSpPr>
            <a:spLocks noGrp="1"/>
          </p:cNvSpPr>
          <p:nvPr>
            <p:ph type="body" idx="1"/>
          </p:nvPr>
        </p:nvSpPr>
        <p:spPr>
          <a:xfrm>
            <a:off x="718300" y="1733550"/>
            <a:ext cx="6761100" cy="1752600"/>
          </a:xfrm>
        </p:spPr>
        <p:txBody>
          <a:bodyPr/>
          <a:lstStyle/>
          <a:p>
            <a:pPr>
              <a:buFont typeface="Wingdings" pitchFamily="2" charset="2"/>
              <a:buChar char="v"/>
            </a:pPr>
            <a:r>
              <a:rPr lang="en-US" sz="1200" dirty="0">
                <a:latin typeface="Times New Roman" pitchFamily="18" charset="0"/>
                <a:cs typeface="Times New Roman" pitchFamily="18" charset="0"/>
              </a:rPr>
              <a:t>MODULE  NAME: </a:t>
            </a:r>
            <a:r>
              <a:rPr lang="en-US" sz="1200" dirty="0" smtClean="0">
                <a:latin typeface="Times New Roman" pitchFamily="18" charset="0"/>
                <a:cs typeface="Times New Roman" pitchFamily="18" charset="0"/>
              </a:rPr>
              <a:t>INVESTIGATIVE JOURNALISM</a:t>
            </a:r>
            <a:endParaRPr lang="en-US" sz="1200" dirty="0">
              <a:latin typeface="Times New Roman" pitchFamily="18" charset="0"/>
              <a:cs typeface="Times New Roman" pitchFamily="18" charset="0"/>
            </a:endParaRPr>
          </a:p>
          <a:p>
            <a:pPr>
              <a:buFont typeface="Wingdings" pitchFamily="2" charset="2"/>
              <a:buChar char="v"/>
            </a:pPr>
            <a:r>
              <a:rPr lang="en-US" sz="1200" dirty="0">
                <a:latin typeface="Times New Roman" pitchFamily="18" charset="0"/>
                <a:cs typeface="Times New Roman" pitchFamily="18" charset="0"/>
              </a:rPr>
              <a:t>MODULE CODE</a:t>
            </a:r>
            <a:r>
              <a:rPr lang="en-US" sz="1200" dirty="0" smtClean="0">
                <a:latin typeface="Times New Roman" pitchFamily="18" charset="0"/>
                <a:cs typeface="Times New Roman" pitchFamily="18" charset="0"/>
              </a:rPr>
              <a:t>: GST 06207</a:t>
            </a:r>
            <a:endParaRPr lang="en-US" sz="1200" dirty="0">
              <a:latin typeface="Times New Roman" pitchFamily="18" charset="0"/>
              <a:cs typeface="Times New Roman" pitchFamily="18" charset="0"/>
            </a:endParaRPr>
          </a:p>
          <a:p>
            <a:pPr>
              <a:buFont typeface="Wingdings" pitchFamily="2" charset="2"/>
              <a:buChar char="v"/>
            </a:pPr>
            <a:r>
              <a:rPr lang="en-US" sz="1200" dirty="0">
                <a:latin typeface="Times New Roman" pitchFamily="18" charset="0"/>
                <a:cs typeface="Times New Roman" pitchFamily="18" charset="0"/>
              </a:rPr>
              <a:t>DEPARTMENT  </a:t>
            </a:r>
            <a:r>
              <a:rPr lang="en-US" sz="1200" dirty="0" smtClean="0">
                <a:latin typeface="Times New Roman" pitchFamily="18" charset="0"/>
                <a:cs typeface="Times New Roman" pitchFamily="18" charset="0"/>
              </a:rPr>
              <a:t>: JOURNALISM</a:t>
            </a:r>
            <a:endParaRPr lang="en-US" sz="1200" dirty="0">
              <a:latin typeface="Times New Roman" pitchFamily="18" charset="0"/>
              <a:cs typeface="Times New Roman" pitchFamily="18" charset="0"/>
            </a:endParaRPr>
          </a:p>
          <a:p>
            <a:pPr>
              <a:buFont typeface="Wingdings" pitchFamily="2" charset="2"/>
              <a:buChar char="v"/>
            </a:pPr>
            <a:r>
              <a:rPr lang="en-US" sz="1200" dirty="0">
                <a:latin typeface="Times New Roman" pitchFamily="18" charset="0"/>
                <a:cs typeface="Times New Roman" pitchFamily="18" charset="0"/>
              </a:rPr>
              <a:t>MODULE </a:t>
            </a:r>
            <a:r>
              <a:rPr lang="en-US" sz="1200" dirty="0" smtClean="0">
                <a:latin typeface="Times New Roman" pitchFamily="18" charset="0"/>
                <a:cs typeface="Times New Roman" pitchFamily="18" charset="0"/>
              </a:rPr>
              <a:t>LEVEL: NTA LEVEL 6</a:t>
            </a:r>
            <a:endParaRPr lang="en-US" sz="1200" dirty="0">
              <a:latin typeface="Times New Roman" pitchFamily="18" charset="0"/>
              <a:cs typeface="Times New Roman" pitchFamily="18" charset="0"/>
            </a:endParaRPr>
          </a:p>
          <a:p>
            <a:pPr>
              <a:buFont typeface="Wingdings" pitchFamily="2" charset="2"/>
              <a:buChar char="v"/>
            </a:pPr>
            <a:r>
              <a:rPr lang="en-US" sz="1200" dirty="0">
                <a:latin typeface="Times New Roman" pitchFamily="18" charset="0"/>
                <a:cs typeface="Times New Roman" pitchFamily="18" charset="0"/>
              </a:rPr>
              <a:t>MODULE SEMESTER: </a:t>
            </a:r>
            <a:r>
              <a:rPr lang="en-US" sz="1200" dirty="0" smtClean="0">
                <a:latin typeface="Times New Roman" pitchFamily="18" charset="0"/>
                <a:cs typeface="Times New Roman" pitchFamily="18" charset="0"/>
              </a:rPr>
              <a:t>IV</a:t>
            </a:r>
            <a:endParaRPr lang="en-US" sz="1200" dirty="0">
              <a:latin typeface="Times New Roman" pitchFamily="18" charset="0"/>
              <a:cs typeface="Times New Roman" pitchFamily="18" charset="0"/>
            </a:endParaRPr>
          </a:p>
          <a:p>
            <a:pPr>
              <a:buFont typeface="Wingdings" pitchFamily="2" charset="2"/>
              <a:buChar char="v"/>
            </a:pPr>
            <a:r>
              <a:rPr lang="en-US" sz="1200" dirty="0">
                <a:latin typeface="Times New Roman" pitchFamily="18" charset="0"/>
                <a:cs typeface="Times New Roman" pitchFamily="18" charset="0"/>
              </a:rPr>
              <a:t>TUTOR’S </a:t>
            </a:r>
            <a:r>
              <a:rPr lang="en-US" sz="1200" dirty="0" smtClean="0">
                <a:latin typeface="Times New Roman" pitchFamily="18" charset="0"/>
                <a:cs typeface="Times New Roman" pitchFamily="18" charset="0"/>
              </a:rPr>
              <a:t>NAME: STELLA MSALIBOKO</a:t>
            </a:r>
            <a:endParaRPr lang="en-US" sz="1200" dirty="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902023963"/>
              </p:ext>
            </p:extLst>
          </p:nvPr>
        </p:nvGraphicFramePr>
        <p:xfrm>
          <a:off x="624689" y="3947311"/>
          <a:ext cx="7016436" cy="669956"/>
        </p:xfrm>
        <a:graphic>
          <a:graphicData uri="http://schemas.openxmlformats.org/drawingml/2006/table">
            <a:tbl>
              <a:tblPr/>
              <a:tblGrid>
                <a:gridCol w="7016436"/>
              </a:tblGrid>
              <a:tr h="669956">
                <a:tc>
                  <a:txBody>
                    <a:bodyPr/>
                    <a:lstStyle/>
                    <a:p>
                      <a:endParaRPr lang="en-US" dirty="0" smtClean="0"/>
                    </a:p>
                    <a:p>
                      <a:pPr algn="l"/>
                      <a:r>
                        <a:rPr lang="en-US" dirty="0" smtClean="0"/>
                        <a:t>                               OUR MOTTOR: MEDIA FOR DEMOCRACY</a:t>
                      </a:r>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38150"/>
            <a:ext cx="1143000" cy="1088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019550"/>
            <a:ext cx="914400" cy="587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1" y="3980222"/>
            <a:ext cx="627158" cy="627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836"/>
                                        </p:tgtEl>
                                        <p:attrNameLst>
                                          <p:attrName>style.visibility</p:attrName>
                                        </p:attrNameLst>
                                      </p:cBhvr>
                                      <p:to>
                                        <p:strVal val="visible"/>
                                      </p:to>
                                    </p:set>
                                    <p:animEffect transition="in" filter="fade">
                                      <p:cBhvr>
                                        <p:cTn id="12" dur="1000"/>
                                        <p:tgtEl>
                                          <p:spTgt spid="3836"/>
                                        </p:tgtEl>
                                      </p:cBhvr>
                                    </p:animEffect>
                                    <p:anim calcmode="lin" valueType="num">
                                      <p:cBhvr>
                                        <p:cTn id="13" dur="1000" fill="hold"/>
                                        <p:tgtEl>
                                          <p:spTgt spid="3836"/>
                                        </p:tgtEl>
                                        <p:attrNameLst>
                                          <p:attrName>ppt_x</p:attrName>
                                        </p:attrNameLst>
                                      </p:cBhvr>
                                      <p:tavLst>
                                        <p:tav tm="0">
                                          <p:val>
                                            <p:strVal val="#ppt_x"/>
                                          </p:val>
                                        </p:tav>
                                        <p:tav tm="100000">
                                          <p:val>
                                            <p:strVal val="#ppt_x"/>
                                          </p:val>
                                        </p:tav>
                                      </p:tavLst>
                                    </p:anim>
                                    <p:anim calcmode="lin" valueType="num">
                                      <p:cBhvr>
                                        <p:cTn id="14" dur="1000" fill="hold"/>
                                        <p:tgtEl>
                                          <p:spTgt spid="383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circle(in)">
                                      <p:cBhvr>
                                        <p:cTn id="19" dur="2000"/>
                                        <p:tgtEl>
                                          <p:spTgt spid="103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027"/>
                                        </p:tgtEl>
                                        <p:attrNameLst>
                                          <p:attrName>style.visibility</p:attrName>
                                        </p:attrNameLst>
                                      </p:cBhvr>
                                      <p:to>
                                        <p:strVal val="visible"/>
                                      </p:to>
                                    </p:set>
                                    <p:animEffect transition="in" filter="circle(in)">
                                      <p:cBhvr>
                                        <p:cTn id="24" dur="2000"/>
                                        <p:tgtEl>
                                          <p:spTgt spid="102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barn(inVertical)">
                                      <p:cBhvr>
                                        <p:cTn id="29" dur="5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barn(inVertical)">
                                      <p:cBhvr>
                                        <p:cTn id="34" dur="5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barn(inVertical)">
                                      <p:cBhvr>
                                        <p:cTn id="39" dur="500"/>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barn(inVertical)">
                                      <p:cBhvr>
                                        <p:cTn id="44" dur="500"/>
                                        <p:tgtEl>
                                          <p:spTgt spid="3">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barn(inVertical)">
                                      <p:cBhvr>
                                        <p:cTn id="49" dur="500"/>
                                        <p:tgtEl>
                                          <p:spTgt spid="3">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barn(inVertical)">
                                      <p:cBhvr>
                                        <p:cTn id="54" dur="500"/>
                                        <p:tgtEl>
                                          <p:spTgt spid="3">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barn(inVertical)">
                                      <p:cBhvr>
                                        <p:cTn id="5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Continued…….</a:t>
            </a: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3" name="Text Placeholder 2"/>
          <p:cNvSpPr>
            <a:spLocks noGrp="1"/>
          </p:cNvSpPr>
          <p:nvPr>
            <p:ph type="body" idx="1"/>
          </p:nvPr>
        </p:nvSpPr>
        <p:spPr/>
        <p:txBody>
          <a:bodyPr/>
          <a:lstStyle/>
          <a:p>
            <a:r>
              <a:rPr lang="en-US" sz="1100" b="1" dirty="0">
                <a:latin typeface="Tahoma" panose="020B0604030504040204" pitchFamily="34" charset="0"/>
                <a:ea typeface="Tahoma" panose="020B0604030504040204" pitchFamily="34" charset="0"/>
                <a:cs typeface="Tahoma" panose="020B0604030504040204" pitchFamily="34" charset="0"/>
              </a:rPr>
              <a:t>TECHNIQUES IN CONDUCTING INVESTIGATIVE JOURNALISM</a:t>
            </a:r>
            <a:endParaRPr lang="en-US" sz="1100" dirty="0">
              <a:latin typeface="Tahoma" panose="020B0604030504040204" pitchFamily="34" charset="0"/>
              <a:ea typeface="Tahoma" panose="020B0604030504040204" pitchFamily="34" charset="0"/>
              <a:cs typeface="Tahoma" panose="020B0604030504040204" pitchFamily="34" charset="0"/>
            </a:endParaRPr>
          </a:p>
          <a:p>
            <a:pPr lvl="0"/>
            <a:r>
              <a:rPr lang="en-US" sz="1100" dirty="0">
                <a:latin typeface="Tahoma" panose="020B0604030504040204" pitchFamily="34" charset="0"/>
                <a:ea typeface="Tahoma" panose="020B0604030504040204" pitchFamily="34" charset="0"/>
                <a:cs typeface="Tahoma" panose="020B0604030504040204" pitchFamily="34" charset="0"/>
              </a:rPr>
              <a:t>Stick to Facts </a:t>
            </a:r>
          </a:p>
          <a:p>
            <a:pPr lvl="0"/>
            <a:r>
              <a:rPr lang="en-US" sz="1100" dirty="0">
                <a:latin typeface="Tahoma" panose="020B0604030504040204" pitchFamily="34" charset="0"/>
                <a:ea typeface="Tahoma" panose="020B0604030504040204" pitchFamily="34" charset="0"/>
                <a:cs typeface="Tahoma" panose="020B0604030504040204" pitchFamily="34" charset="0"/>
              </a:rPr>
              <a:t>Avoid personal comment</a:t>
            </a:r>
          </a:p>
          <a:p>
            <a:pPr lvl="0"/>
            <a:r>
              <a:rPr lang="en-US" sz="1100" dirty="0">
                <a:latin typeface="Tahoma" panose="020B0604030504040204" pitchFamily="34" charset="0"/>
                <a:ea typeface="Tahoma" panose="020B0604030504040204" pitchFamily="34" charset="0"/>
                <a:cs typeface="Tahoma" panose="020B0604030504040204" pitchFamily="34" charset="0"/>
              </a:rPr>
              <a:t>Keep your language Simple</a:t>
            </a:r>
          </a:p>
          <a:p>
            <a:r>
              <a:rPr lang="en-US" sz="1100" dirty="0">
                <a:latin typeface="Tahoma" panose="020B0604030504040204" pitchFamily="34" charset="0"/>
                <a:ea typeface="Tahoma" panose="020B0604030504040204" pitchFamily="34" charset="0"/>
                <a:cs typeface="Tahoma" panose="020B0604030504040204" pitchFamily="34" charset="0"/>
              </a:rPr>
              <a:t>Avoid Vague (unclear) words</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2673203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300" y="361950"/>
            <a:ext cx="6761100" cy="1234825"/>
          </a:xfrm>
        </p:spPr>
        <p:txBody>
          <a:bodyPr/>
          <a:lstStyle/>
          <a:p>
            <a:pPr lvl="0"/>
            <a:r>
              <a:rPr lang="en" dirty="0" smtClean="0">
                <a:solidFill>
                  <a:srgbClr val="80BFB7"/>
                </a:solidFill>
              </a:rPr>
              <a:t/>
            </a:r>
            <a:br>
              <a:rPr lang="en" dirty="0" smtClean="0">
                <a:solidFill>
                  <a:srgbClr val="80BFB7"/>
                </a:solidFill>
              </a:rPr>
            </a:br>
            <a:endParaRPr lang="en-US" dirty="0"/>
          </a:p>
        </p:txBody>
      </p:sp>
      <p:sp>
        <p:nvSpPr>
          <p:cNvPr id="3" name="Text Placeholder 2"/>
          <p:cNvSpPr>
            <a:spLocks noGrp="1"/>
          </p:cNvSpPr>
          <p:nvPr>
            <p:ph type="body" idx="1"/>
          </p:nvPr>
        </p:nvSpPr>
        <p:spPr/>
        <p:txBody>
          <a:bodyPr/>
          <a:lstStyle/>
          <a:p>
            <a:pPr marL="114300" indent="0">
              <a:buNone/>
            </a:pPr>
            <a:endParaRPr lang="en" sz="3600" dirty="0" smtClean="0">
              <a:solidFill>
                <a:srgbClr val="80BFB7"/>
              </a:solidFill>
            </a:endParaRPr>
          </a:p>
          <a:p>
            <a:pPr marL="114300" indent="0">
              <a:buNone/>
            </a:pPr>
            <a:endParaRPr lang="en-US" sz="14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428750"/>
            <a:ext cx="2581275"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49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80">
                                          <p:stCondLst>
                                            <p:cond delay="0"/>
                                          </p:stCondLst>
                                        </p:cTn>
                                        <p:tgtEl>
                                          <p:spTgt spid="2050"/>
                                        </p:tgtEl>
                                      </p:cBhvr>
                                    </p:animEffect>
                                    <p:anim calcmode="lin" valueType="num">
                                      <p:cBhvr>
                                        <p:cTn id="8"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0"/>
                                        </p:tgtEl>
                                      </p:cBhvr>
                                      <p:to x="100000" y="60000"/>
                                    </p:animScale>
                                    <p:animScale>
                                      <p:cBhvr>
                                        <p:cTn id="14" dur="166" decel="50000">
                                          <p:stCondLst>
                                            <p:cond delay="676"/>
                                          </p:stCondLst>
                                        </p:cTn>
                                        <p:tgtEl>
                                          <p:spTgt spid="2050"/>
                                        </p:tgtEl>
                                      </p:cBhvr>
                                      <p:to x="100000" y="100000"/>
                                    </p:animScale>
                                    <p:animScale>
                                      <p:cBhvr>
                                        <p:cTn id="15" dur="26">
                                          <p:stCondLst>
                                            <p:cond delay="1312"/>
                                          </p:stCondLst>
                                        </p:cTn>
                                        <p:tgtEl>
                                          <p:spTgt spid="2050"/>
                                        </p:tgtEl>
                                      </p:cBhvr>
                                      <p:to x="100000" y="80000"/>
                                    </p:animScale>
                                    <p:animScale>
                                      <p:cBhvr>
                                        <p:cTn id="16" dur="166" decel="50000">
                                          <p:stCondLst>
                                            <p:cond delay="1338"/>
                                          </p:stCondLst>
                                        </p:cTn>
                                        <p:tgtEl>
                                          <p:spTgt spid="2050"/>
                                        </p:tgtEl>
                                      </p:cBhvr>
                                      <p:to x="100000" y="100000"/>
                                    </p:animScale>
                                    <p:animScale>
                                      <p:cBhvr>
                                        <p:cTn id="17" dur="26">
                                          <p:stCondLst>
                                            <p:cond delay="1642"/>
                                          </p:stCondLst>
                                        </p:cTn>
                                        <p:tgtEl>
                                          <p:spTgt spid="2050"/>
                                        </p:tgtEl>
                                      </p:cBhvr>
                                      <p:to x="100000" y="90000"/>
                                    </p:animScale>
                                    <p:animScale>
                                      <p:cBhvr>
                                        <p:cTn id="18" dur="166" decel="50000">
                                          <p:stCondLst>
                                            <p:cond delay="1668"/>
                                          </p:stCondLst>
                                        </p:cTn>
                                        <p:tgtEl>
                                          <p:spTgt spid="2050"/>
                                        </p:tgtEl>
                                      </p:cBhvr>
                                      <p:to x="100000" y="100000"/>
                                    </p:animScale>
                                    <p:animScale>
                                      <p:cBhvr>
                                        <p:cTn id="19" dur="26">
                                          <p:stCondLst>
                                            <p:cond delay="1808"/>
                                          </p:stCondLst>
                                        </p:cTn>
                                        <p:tgtEl>
                                          <p:spTgt spid="2050"/>
                                        </p:tgtEl>
                                      </p:cBhvr>
                                      <p:to x="100000" y="95000"/>
                                    </p:animScale>
                                    <p:animScale>
                                      <p:cBhvr>
                                        <p:cTn id="20"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a:spLocks noGrp="1"/>
          </p:cNvSpPr>
          <p:nvPr>
            <p:ph type="body" idx="2"/>
          </p:nvPr>
        </p:nvSpPr>
        <p:spPr>
          <a:xfrm>
            <a:off x="1524000" y="819150"/>
            <a:ext cx="3276600" cy="709242"/>
          </a:xfrm>
        </p:spPr>
        <p:txBody>
          <a:bodyPr/>
          <a:lstStyle/>
          <a:p>
            <a:pPr marL="114300" indent="0">
              <a:buNone/>
            </a:pPr>
            <a:r>
              <a:rPr lang="en" sz="3600" dirty="0" smtClean="0">
                <a:solidFill>
                  <a:srgbClr val="80BFB7"/>
                </a:solidFill>
              </a:rPr>
              <a:t>Any Question?</a:t>
            </a:r>
          </a:p>
          <a:p>
            <a:pPr marL="114300" indent="0">
              <a:buNone/>
            </a:pPr>
            <a:endParaRPr lang="en-US" sz="1400" dirty="0">
              <a:latin typeface="Times New Roman" pitchFamily="18" charset="0"/>
              <a:cs typeface="Times New Roman" pitchFamily="18" charset="0"/>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1905" y="1528392"/>
            <a:ext cx="2947987" cy="1842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088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80">
                                          <p:stCondLst>
                                            <p:cond delay="0"/>
                                          </p:stCondLst>
                                        </p:cTn>
                                        <p:tgtEl>
                                          <p:spTgt spid="6">
                                            <p:txEl>
                                              <p:pRg st="0" end="0"/>
                                            </p:txEl>
                                          </p:spTgt>
                                        </p:tgtEl>
                                      </p:cBhvr>
                                    </p:animEffect>
                                    <p:anim calcmode="lin" valueType="num">
                                      <p:cBhvr>
                                        <p:cTn id="8"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xEl>
                                              <p:pRg st="0" end="0"/>
                                            </p:txEl>
                                          </p:spTgt>
                                        </p:tgtEl>
                                      </p:cBhvr>
                                      <p:to x="100000" y="60000"/>
                                    </p:animScale>
                                    <p:animScale>
                                      <p:cBhvr>
                                        <p:cTn id="14" dur="166" decel="50000">
                                          <p:stCondLst>
                                            <p:cond delay="676"/>
                                          </p:stCondLst>
                                        </p:cTn>
                                        <p:tgtEl>
                                          <p:spTgt spid="6">
                                            <p:txEl>
                                              <p:pRg st="0" end="0"/>
                                            </p:txEl>
                                          </p:spTgt>
                                        </p:tgtEl>
                                      </p:cBhvr>
                                      <p:to x="100000" y="100000"/>
                                    </p:animScale>
                                    <p:animScale>
                                      <p:cBhvr>
                                        <p:cTn id="15" dur="26">
                                          <p:stCondLst>
                                            <p:cond delay="1312"/>
                                          </p:stCondLst>
                                        </p:cTn>
                                        <p:tgtEl>
                                          <p:spTgt spid="6">
                                            <p:txEl>
                                              <p:pRg st="0" end="0"/>
                                            </p:txEl>
                                          </p:spTgt>
                                        </p:tgtEl>
                                      </p:cBhvr>
                                      <p:to x="100000" y="80000"/>
                                    </p:animScale>
                                    <p:animScale>
                                      <p:cBhvr>
                                        <p:cTn id="16" dur="166" decel="50000">
                                          <p:stCondLst>
                                            <p:cond delay="1338"/>
                                          </p:stCondLst>
                                        </p:cTn>
                                        <p:tgtEl>
                                          <p:spTgt spid="6">
                                            <p:txEl>
                                              <p:pRg st="0" end="0"/>
                                            </p:txEl>
                                          </p:spTgt>
                                        </p:tgtEl>
                                      </p:cBhvr>
                                      <p:to x="100000" y="100000"/>
                                    </p:animScale>
                                    <p:animScale>
                                      <p:cBhvr>
                                        <p:cTn id="17" dur="26">
                                          <p:stCondLst>
                                            <p:cond delay="1642"/>
                                          </p:stCondLst>
                                        </p:cTn>
                                        <p:tgtEl>
                                          <p:spTgt spid="6">
                                            <p:txEl>
                                              <p:pRg st="0" end="0"/>
                                            </p:txEl>
                                          </p:spTgt>
                                        </p:tgtEl>
                                      </p:cBhvr>
                                      <p:to x="100000" y="90000"/>
                                    </p:animScale>
                                    <p:animScale>
                                      <p:cBhvr>
                                        <p:cTn id="18" dur="166" decel="50000">
                                          <p:stCondLst>
                                            <p:cond delay="1668"/>
                                          </p:stCondLst>
                                        </p:cTn>
                                        <p:tgtEl>
                                          <p:spTgt spid="6">
                                            <p:txEl>
                                              <p:pRg st="0" end="0"/>
                                            </p:txEl>
                                          </p:spTgt>
                                        </p:tgtEl>
                                      </p:cBhvr>
                                      <p:to x="100000" y="100000"/>
                                    </p:animScale>
                                    <p:animScale>
                                      <p:cBhvr>
                                        <p:cTn id="19" dur="26">
                                          <p:stCondLst>
                                            <p:cond delay="1808"/>
                                          </p:stCondLst>
                                        </p:cTn>
                                        <p:tgtEl>
                                          <p:spTgt spid="6">
                                            <p:txEl>
                                              <p:pRg st="0" end="0"/>
                                            </p:txEl>
                                          </p:spTgt>
                                        </p:tgtEl>
                                      </p:cBhvr>
                                      <p:to x="100000" y="95000"/>
                                    </p:animScale>
                                    <p:animScale>
                                      <p:cBhvr>
                                        <p:cTn id="20" dur="166" decel="50000">
                                          <p:stCondLst>
                                            <p:cond delay="1834"/>
                                          </p:stCondLst>
                                        </p:cTn>
                                        <p:tgtEl>
                                          <p:spTgt spid="6">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2" presetClass="emph" presetSubtype="0" fill="hold" nodeType="clickEffect">
                                  <p:stCondLst>
                                    <p:cond delay="0"/>
                                  </p:stCondLst>
                                  <p:childTnLst>
                                    <p:animRot by="120000">
                                      <p:cBhvr>
                                        <p:cTn id="24" dur="100" fill="hold">
                                          <p:stCondLst>
                                            <p:cond delay="0"/>
                                          </p:stCondLst>
                                        </p:cTn>
                                        <p:tgtEl>
                                          <p:spTgt spid="7"/>
                                        </p:tgtEl>
                                        <p:attrNameLst>
                                          <p:attrName>r</p:attrName>
                                        </p:attrNameLst>
                                      </p:cBhvr>
                                    </p:animRot>
                                    <p:animRot by="-240000">
                                      <p:cBhvr>
                                        <p:cTn id="25" dur="200" fill="hold">
                                          <p:stCondLst>
                                            <p:cond delay="200"/>
                                          </p:stCondLst>
                                        </p:cTn>
                                        <p:tgtEl>
                                          <p:spTgt spid="7"/>
                                        </p:tgtEl>
                                        <p:attrNameLst>
                                          <p:attrName>r</p:attrName>
                                        </p:attrNameLst>
                                      </p:cBhvr>
                                    </p:animRot>
                                    <p:animRot by="240000">
                                      <p:cBhvr>
                                        <p:cTn id="26" dur="200" fill="hold">
                                          <p:stCondLst>
                                            <p:cond delay="400"/>
                                          </p:stCondLst>
                                        </p:cTn>
                                        <p:tgtEl>
                                          <p:spTgt spid="7"/>
                                        </p:tgtEl>
                                        <p:attrNameLst>
                                          <p:attrName>r</p:attrName>
                                        </p:attrNameLst>
                                      </p:cBhvr>
                                    </p:animRot>
                                    <p:animRot by="-240000">
                                      <p:cBhvr>
                                        <p:cTn id="27" dur="200" fill="hold">
                                          <p:stCondLst>
                                            <p:cond delay="600"/>
                                          </p:stCondLst>
                                        </p:cTn>
                                        <p:tgtEl>
                                          <p:spTgt spid="7"/>
                                        </p:tgtEl>
                                        <p:attrNameLst>
                                          <p:attrName>r</p:attrName>
                                        </p:attrNameLst>
                                      </p:cBhvr>
                                    </p:animRot>
                                    <p:animRot by="120000">
                                      <p:cBhvr>
                                        <p:cTn id="28"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391094840"/>
              </p:ext>
            </p:extLst>
          </p:nvPr>
        </p:nvGraphicFramePr>
        <p:xfrm>
          <a:off x="2743200" y="340147"/>
          <a:ext cx="5097100" cy="2491778"/>
        </p:xfrm>
        <a:graphic>
          <a:graphicData uri="http://schemas.openxmlformats.org/drawingml/2006/table">
            <a:tbl>
              <a:tblPr/>
              <a:tblGrid>
                <a:gridCol w="5097100"/>
              </a:tblGrid>
              <a:tr h="2491778">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6" name="Title 5"/>
          <p:cNvSpPr>
            <a:spLocks noGrp="1"/>
          </p:cNvSpPr>
          <p:nvPr>
            <p:ph type="title"/>
          </p:nvPr>
        </p:nvSpPr>
        <p:spPr>
          <a:xfrm>
            <a:off x="259702" y="4095750"/>
            <a:ext cx="5149556" cy="628800"/>
          </a:xfrm>
        </p:spPr>
        <p:txBody>
          <a:bodyPr/>
          <a:lstStyle/>
          <a:p>
            <a:pPr lvl="0">
              <a:spcBef>
                <a:spcPts val="600"/>
              </a:spcBef>
            </a:pPr>
            <a:r>
              <a:rPr lang="en-US" sz="2400" dirty="0" smtClean="0">
                <a:solidFill>
                  <a:schemeClr val="accent6"/>
                </a:solidFill>
                <a:latin typeface="Times New Roman" pitchFamily="18" charset="0"/>
                <a:cs typeface="Times New Roman" pitchFamily="18" charset="0"/>
              </a:rPr>
              <a:t>CONTACT </a:t>
            </a:r>
            <a:r>
              <a:rPr lang="en-US" sz="2400" dirty="0">
                <a:solidFill>
                  <a:schemeClr val="accent6"/>
                </a:solidFill>
                <a:latin typeface="Times New Roman" pitchFamily="18" charset="0"/>
                <a:cs typeface="Times New Roman" pitchFamily="18" charset="0"/>
              </a:rPr>
              <a:t>TUTOR IN CHARGE </a:t>
            </a:r>
          </a:p>
        </p:txBody>
      </p:sp>
      <p:sp>
        <p:nvSpPr>
          <p:cNvPr id="7" name="Text Placeholder 6"/>
          <p:cNvSpPr>
            <a:spLocks noGrp="1"/>
          </p:cNvSpPr>
          <p:nvPr>
            <p:ph type="body" idx="1"/>
          </p:nvPr>
        </p:nvSpPr>
        <p:spPr>
          <a:xfrm>
            <a:off x="2809650" y="317325"/>
            <a:ext cx="5038950" cy="1676400"/>
          </a:xfrm>
        </p:spPr>
        <p:txBody>
          <a:bodyPr/>
          <a:lstStyle/>
          <a:p>
            <a:pPr marL="76200" indent="0">
              <a:buNone/>
            </a:pPr>
            <a:r>
              <a:rPr lang="en-US" sz="1400" dirty="0" smtClean="0">
                <a:latin typeface="Times New Roman" pitchFamily="18" charset="0"/>
                <a:cs typeface="Times New Roman" pitchFamily="18" charset="0"/>
              </a:rPr>
              <a:t>Full name</a:t>
            </a:r>
            <a:r>
              <a:rPr lang="en-US" sz="1400" dirty="0" smtClean="0">
                <a:latin typeface="Times New Roman" pitchFamily="18" charset="0"/>
                <a:cs typeface="Times New Roman" pitchFamily="18" charset="0"/>
              </a:rPr>
              <a:t>: STELLA MSALIBOKO</a:t>
            </a:r>
            <a:endParaRPr lang="en-US" sz="1400" dirty="0" smtClean="0">
              <a:latin typeface="Times New Roman" pitchFamily="18" charset="0"/>
              <a:cs typeface="Times New Roman" pitchFamily="18" charset="0"/>
            </a:endParaRPr>
          </a:p>
          <a:p>
            <a:pPr marL="76200" indent="0">
              <a:buNone/>
            </a:pPr>
            <a:r>
              <a:rPr lang="en-US" sz="1400" dirty="0" smtClean="0">
                <a:latin typeface="Times New Roman" pitchFamily="18" charset="0"/>
                <a:cs typeface="Times New Roman" pitchFamily="18" charset="0"/>
              </a:rPr>
              <a:t>Department</a:t>
            </a:r>
            <a:r>
              <a:rPr lang="en-US" sz="1400" dirty="0" smtClean="0">
                <a:latin typeface="Times New Roman" pitchFamily="18" charset="0"/>
                <a:cs typeface="Times New Roman" pitchFamily="18" charset="0"/>
              </a:rPr>
              <a:t>: JOURNALISM</a:t>
            </a:r>
            <a:endParaRPr lang="en-US" sz="1400" dirty="0" smtClean="0">
              <a:latin typeface="Times New Roman" pitchFamily="18" charset="0"/>
              <a:cs typeface="Times New Roman" pitchFamily="18" charset="0"/>
            </a:endParaRPr>
          </a:p>
          <a:p>
            <a:pPr marL="76200" indent="0">
              <a:buNone/>
            </a:pPr>
            <a:r>
              <a:rPr lang="en-US" sz="1400" dirty="0" smtClean="0">
                <a:latin typeface="Times New Roman" pitchFamily="18" charset="0"/>
                <a:cs typeface="Times New Roman" pitchFamily="18" charset="0"/>
              </a:rPr>
              <a:t>Email Address</a:t>
            </a:r>
            <a:r>
              <a:rPr lang="en-US" sz="1400" dirty="0" smtClean="0">
                <a:latin typeface="Times New Roman" pitchFamily="18" charset="0"/>
                <a:cs typeface="Times New Roman" pitchFamily="18" charset="0"/>
              </a:rPr>
              <a:t>: stella</a:t>
            </a:r>
            <a:r>
              <a:rPr lang="en-US" sz="1400" dirty="0" smtClean="0">
                <a:latin typeface="Times New Roman" pitchFamily="18" charset="0"/>
                <a:cs typeface="Times New Roman" pitchFamily="18" charset="0"/>
              </a:rPr>
              <a:t>23@feb@gmail.com</a:t>
            </a:r>
            <a:endParaRPr lang="en-US" sz="1400" dirty="0" smtClean="0">
              <a:latin typeface="Times New Roman" pitchFamily="18" charset="0"/>
              <a:cs typeface="Times New Roman" pitchFamily="18" charset="0"/>
            </a:endParaRPr>
          </a:p>
          <a:p>
            <a:pPr marL="76200" indent="0">
              <a:buNone/>
            </a:pPr>
            <a:r>
              <a:rPr lang="en-US" sz="1400" dirty="0" smtClean="0">
                <a:latin typeface="Times New Roman" pitchFamily="18" charset="0"/>
                <a:cs typeface="Times New Roman" pitchFamily="18" charset="0"/>
              </a:rPr>
              <a:t>Phone number</a:t>
            </a:r>
            <a:r>
              <a:rPr lang="en-US" sz="1400" dirty="0" smtClean="0">
                <a:latin typeface="Times New Roman" pitchFamily="18" charset="0"/>
                <a:cs typeface="Times New Roman" pitchFamily="18" charset="0"/>
              </a:rPr>
              <a:t>: 0687308675</a:t>
            </a:r>
            <a:endParaRPr lang="en-US" sz="1400" dirty="0">
              <a:latin typeface="Times New Roman" pitchFamily="18" charset="0"/>
              <a:cs typeface="Times New Roman"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4003299655"/>
              </p:ext>
            </p:extLst>
          </p:nvPr>
        </p:nvGraphicFramePr>
        <p:xfrm>
          <a:off x="183502" y="4202128"/>
          <a:ext cx="4998098" cy="579422"/>
        </p:xfrm>
        <a:graphic>
          <a:graphicData uri="http://schemas.openxmlformats.org/drawingml/2006/table">
            <a:tbl>
              <a:tblPr/>
              <a:tblGrid>
                <a:gridCol w="4998098"/>
              </a:tblGrid>
              <a:tr h="579422">
                <a:tc>
                  <a:txBody>
                    <a:bodyPr/>
                    <a:lstStyle/>
                    <a:p>
                      <a:r>
                        <a:rPr lang="en-US" dirty="0" smtClean="0"/>
                        <a:t>     </a:t>
                      </a:r>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5950" y="1696863"/>
            <a:ext cx="114617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14301">
            <a:off x="1066800" y="2952750"/>
            <a:ext cx="1501661" cy="1047750"/>
          </a:xfrm>
          <a:prstGeom prst="rect">
            <a:avLst/>
          </a:prstGeom>
        </p:spPr>
      </p:pic>
    </p:spTree>
    <p:extLst>
      <p:ext uri="{BB962C8B-B14F-4D97-AF65-F5344CB8AC3E}">
        <p14:creationId xmlns:p14="http://schemas.microsoft.com/office/powerpoint/2010/main" val="62046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down)">
                                      <p:cBhvr>
                                        <p:cTn id="41" dur="580">
                                          <p:stCondLst>
                                            <p:cond delay="0"/>
                                          </p:stCondLst>
                                        </p:cTn>
                                        <p:tgtEl>
                                          <p:spTgt spid="2"/>
                                        </p:tgtEl>
                                      </p:cBhvr>
                                    </p:animEffect>
                                    <p:anim calcmode="lin" valueType="num">
                                      <p:cBhvr>
                                        <p:cTn id="4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7" dur="26">
                                          <p:stCondLst>
                                            <p:cond delay="650"/>
                                          </p:stCondLst>
                                        </p:cTn>
                                        <p:tgtEl>
                                          <p:spTgt spid="2"/>
                                        </p:tgtEl>
                                      </p:cBhvr>
                                      <p:to x="100000" y="60000"/>
                                    </p:animScale>
                                    <p:animScale>
                                      <p:cBhvr>
                                        <p:cTn id="48" dur="166" decel="50000">
                                          <p:stCondLst>
                                            <p:cond delay="676"/>
                                          </p:stCondLst>
                                        </p:cTn>
                                        <p:tgtEl>
                                          <p:spTgt spid="2"/>
                                        </p:tgtEl>
                                      </p:cBhvr>
                                      <p:to x="100000" y="100000"/>
                                    </p:animScale>
                                    <p:animScale>
                                      <p:cBhvr>
                                        <p:cTn id="49" dur="26">
                                          <p:stCondLst>
                                            <p:cond delay="1312"/>
                                          </p:stCondLst>
                                        </p:cTn>
                                        <p:tgtEl>
                                          <p:spTgt spid="2"/>
                                        </p:tgtEl>
                                      </p:cBhvr>
                                      <p:to x="100000" y="80000"/>
                                    </p:animScale>
                                    <p:animScale>
                                      <p:cBhvr>
                                        <p:cTn id="50" dur="166" decel="50000">
                                          <p:stCondLst>
                                            <p:cond delay="1338"/>
                                          </p:stCondLst>
                                        </p:cTn>
                                        <p:tgtEl>
                                          <p:spTgt spid="2"/>
                                        </p:tgtEl>
                                      </p:cBhvr>
                                      <p:to x="100000" y="100000"/>
                                    </p:animScale>
                                    <p:animScale>
                                      <p:cBhvr>
                                        <p:cTn id="51" dur="26">
                                          <p:stCondLst>
                                            <p:cond delay="1642"/>
                                          </p:stCondLst>
                                        </p:cTn>
                                        <p:tgtEl>
                                          <p:spTgt spid="2"/>
                                        </p:tgtEl>
                                      </p:cBhvr>
                                      <p:to x="100000" y="90000"/>
                                    </p:animScale>
                                    <p:animScale>
                                      <p:cBhvr>
                                        <p:cTn id="52" dur="166" decel="50000">
                                          <p:stCondLst>
                                            <p:cond delay="1668"/>
                                          </p:stCondLst>
                                        </p:cTn>
                                        <p:tgtEl>
                                          <p:spTgt spid="2"/>
                                        </p:tgtEl>
                                      </p:cBhvr>
                                      <p:to x="100000" y="100000"/>
                                    </p:animScale>
                                    <p:animScale>
                                      <p:cBhvr>
                                        <p:cTn id="53" dur="26">
                                          <p:stCondLst>
                                            <p:cond delay="1808"/>
                                          </p:stCondLst>
                                        </p:cTn>
                                        <p:tgtEl>
                                          <p:spTgt spid="2"/>
                                        </p:tgtEl>
                                      </p:cBhvr>
                                      <p:to x="100000" y="95000"/>
                                    </p:animScale>
                                    <p:animScale>
                                      <p:cBhvr>
                                        <p:cTn id="54" dur="166" decel="50000">
                                          <p:stCondLst>
                                            <p:cond delay="1834"/>
                                          </p:stCondLst>
                                        </p:cTn>
                                        <p:tgtEl>
                                          <p:spTgt spid="2"/>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7">
                                            <p:txEl>
                                              <p:pRg st="0" end="0"/>
                                            </p:txEl>
                                          </p:spTgt>
                                        </p:tgtEl>
                                        <p:attrNameLst>
                                          <p:attrName>style.visibility</p:attrName>
                                        </p:attrNameLst>
                                      </p:cBhvr>
                                      <p:to>
                                        <p:strVal val="visible"/>
                                      </p:to>
                                    </p:set>
                                    <p:anim calcmode="lin" valueType="num">
                                      <p:cBhvr>
                                        <p:cTn id="5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6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61" dur="500"/>
                                        <p:tgtEl>
                                          <p:spTgt spid="7">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7">
                                            <p:txEl>
                                              <p:pRg st="1" end="1"/>
                                            </p:txEl>
                                          </p:spTgt>
                                        </p:tgtEl>
                                        <p:attrNameLst>
                                          <p:attrName>style.visibility</p:attrName>
                                        </p:attrNameLst>
                                      </p:cBhvr>
                                      <p:to>
                                        <p:strVal val="visible"/>
                                      </p:to>
                                    </p:set>
                                    <p:anim calcmode="lin" valueType="num">
                                      <p:cBhvr>
                                        <p:cTn id="66"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67"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68" dur="500"/>
                                        <p:tgtEl>
                                          <p:spTgt spid="7">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7">
                                            <p:txEl>
                                              <p:pRg st="2" end="2"/>
                                            </p:txEl>
                                          </p:spTgt>
                                        </p:tgtEl>
                                        <p:attrNameLst>
                                          <p:attrName>style.visibility</p:attrName>
                                        </p:attrNameLst>
                                      </p:cBhvr>
                                      <p:to>
                                        <p:strVal val="visible"/>
                                      </p:to>
                                    </p:set>
                                    <p:anim calcmode="lin" valueType="num">
                                      <p:cBhvr>
                                        <p:cTn id="73"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74"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75" dur="500"/>
                                        <p:tgtEl>
                                          <p:spTgt spid="7">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7">
                                            <p:txEl>
                                              <p:pRg st="3" end="3"/>
                                            </p:txEl>
                                          </p:spTgt>
                                        </p:tgtEl>
                                        <p:attrNameLst>
                                          <p:attrName>style.visibility</p:attrName>
                                        </p:attrNameLst>
                                      </p:cBhvr>
                                      <p:to>
                                        <p:strVal val="visible"/>
                                      </p:to>
                                    </p:set>
                                    <p:anim calcmode="lin" valueType="num">
                                      <p:cBhvr>
                                        <p:cTn id="80"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81"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82" dur="500"/>
                                        <p:tgtEl>
                                          <p:spTgt spid="7">
                                            <p:txEl>
                                              <p:pRg st="3" end="3"/>
                                            </p:txEl>
                                          </p:spTgt>
                                        </p:tgtEl>
                                      </p:cBhvr>
                                    </p:animEffect>
                                  </p:childTnLst>
                                </p:cTn>
                              </p:par>
                              <p:par>
                                <p:cTn id="83" presetID="53" presetClass="entr" presetSubtype="16" fill="hold" nodeType="with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500" fill="hold"/>
                                        <p:tgtEl>
                                          <p:spTgt spid="8"/>
                                        </p:tgtEl>
                                        <p:attrNameLst>
                                          <p:attrName>ppt_w</p:attrName>
                                        </p:attrNameLst>
                                      </p:cBhvr>
                                      <p:tavLst>
                                        <p:tav tm="0">
                                          <p:val>
                                            <p:fltVal val="0"/>
                                          </p:val>
                                        </p:tav>
                                        <p:tav tm="100000">
                                          <p:val>
                                            <p:strVal val="#ppt_w"/>
                                          </p:val>
                                        </p:tav>
                                      </p:tavLst>
                                    </p:anim>
                                    <p:anim calcmode="lin" valueType="num">
                                      <p:cBhvr>
                                        <p:cTn id="86" dur="500" fill="hold"/>
                                        <p:tgtEl>
                                          <p:spTgt spid="8"/>
                                        </p:tgtEl>
                                        <p:attrNameLst>
                                          <p:attrName>ppt_h</p:attrName>
                                        </p:attrNameLst>
                                      </p:cBhvr>
                                      <p:tavLst>
                                        <p:tav tm="0">
                                          <p:val>
                                            <p:fltVal val="0"/>
                                          </p:val>
                                        </p:tav>
                                        <p:tav tm="100000">
                                          <p:val>
                                            <p:strVal val="#ppt_h"/>
                                          </p:val>
                                        </p:tav>
                                      </p:tavLst>
                                    </p:anim>
                                    <p:animEffect transition="in" filter="fade">
                                      <p:cBhvr>
                                        <p:cTn id="87" dur="500"/>
                                        <p:tgtEl>
                                          <p:spTgt spid="8"/>
                                        </p:tgtEl>
                                      </p:cBhvr>
                                    </p:animEffect>
                                  </p:childTnLst>
                                </p:cTn>
                              </p:par>
                              <p:par>
                                <p:cTn id="88" presetID="53" presetClass="entr" presetSubtype="16" fill="hold" nodeType="withEffect">
                                  <p:stCondLst>
                                    <p:cond delay="0"/>
                                  </p:stCondLst>
                                  <p:childTnLst>
                                    <p:set>
                                      <p:cBhvr>
                                        <p:cTn id="89" dur="1" fill="hold">
                                          <p:stCondLst>
                                            <p:cond delay="0"/>
                                          </p:stCondLst>
                                        </p:cTn>
                                        <p:tgtEl>
                                          <p:spTgt spid="6146"/>
                                        </p:tgtEl>
                                        <p:attrNameLst>
                                          <p:attrName>style.visibility</p:attrName>
                                        </p:attrNameLst>
                                      </p:cBhvr>
                                      <p:to>
                                        <p:strVal val="visible"/>
                                      </p:to>
                                    </p:set>
                                    <p:anim calcmode="lin" valueType="num">
                                      <p:cBhvr>
                                        <p:cTn id="90" dur="500" fill="hold"/>
                                        <p:tgtEl>
                                          <p:spTgt spid="6146"/>
                                        </p:tgtEl>
                                        <p:attrNameLst>
                                          <p:attrName>ppt_w</p:attrName>
                                        </p:attrNameLst>
                                      </p:cBhvr>
                                      <p:tavLst>
                                        <p:tav tm="0">
                                          <p:val>
                                            <p:fltVal val="0"/>
                                          </p:val>
                                        </p:tav>
                                        <p:tav tm="100000">
                                          <p:val>
                                            <p:strVal val="#ppt_w"/>
                                          </p:val>
                                        </p:tav>
                                      </p:tavLst>
                                    </p:anim>
                                    <p:anim calcmode="lin" valueType="num">
                                      <p:cBhvr>
                                        <p:cTn id="91" dur="500" fill="hold"/>
                                        <p:tgtEl>
                                          <p:spTgt spid="6146"/>
                                        </p:tgtEl>
                                        <p:attrNameLst>
                                          <p:attrName>ppt_h</p:attrName>
                                        </p:attrNameLst>
                                      </p:cBhvr>
                                      <p:tavLst>
                                        <p:tav tm="0">
                                          <p:val>
                                            <p:fltVal val="0"/>
                                          </p:val>
                                        </p:tav>
                                        <p:tav tm="100000">
                                          <p:val>
                                            <p:strVal val="#ppt_h"/>
                                          </p:val>
                                        </p:tav>
                                      </p:tavLst>
                                    </p:anim>
                                    <p:animEffect transition="in" filter="fade">
                                      <p:cBhvr>
                                        <p:cTn id="9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49"/>
        <p:cNvGrpSpPr/>
        <p:nvPr/>
      </p:nvGrpSpPr>
      <p:grpSpPr>
        <a:xfrm>
          <a:off x="0" y="0"/>
          <a:ext cx="0" cy="0"/>
          <a:chOff x="0" y="0"/>
          <a:chExt cx="0" cy="0"/>
        </a:xfrm>
      </p:grpSpPr>
      <p:sp>
        <p:nvSpPr>
          <p:cNvPr id="3850" name="Google Shape;3850;p15"/>
          <p:cNvSpPr txBox="1">
            <a:spLocks noGrp="1"/>
          </p:cNvSpPr>
          <p:nvPr>
            <p:ph type="ctrTitle" idx="4294967295"/>
          </p:nvPr>
        </p:nvSpPr>
        <p:spPr>
          <a:xfrm>
            <a:off x="609600" y="57150"/>
            <a:ext cx="7086600" cy="685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800" dirty="0" smtClean="0">
                <a:latin typeface="Times New Roman" pitchFamily="18" charset="0"/>
                <a:cs typeface="Times New Roman" pitchFamily="18" charset="0"/>
              </a:rPr>
              <a:t>TOPIC </a:t>
            </a:r>
            <a:r>
              <a:rPr lang="en-US" sz="1800" dirty="0" smtClean="0">
                <a:latin typeface="Times New Roman" pitchFamily="18" charset="0"/>
                <a:cs typeface="Times New Roman" pitchFamily="18" charset="0"/>
              </a:rPr>
              <a:t>1:CONCEPTS OF INVESTIGATIVE JOURNALISM IN PRODUCING QUALITY MEDIA CONTENT</a:t>
            </a:r>
            <a:endParaRPr sz="1800" dirty="0">
              <a:latin typeface="Times New Roman" pitchFamily="18" charset="0"/>
              <a:cs typeface="Times New Roman" pitchFamily="18" charset="0"/>
            </a:endParaRPr>
          </a:p>
        </p:txBody>
      </p:sp>
      <p:sp>
        <p:nvSpPr>
          <p:cNvPr id="3851" name="Google Shape;3851;p15"/>
          <p:cNvSpPr txBox="1">
            <a:spLocks noGrp="1"/>
          </p:cNvSpPr>
          <p:nvPr>
            <p:ph type="subTitle" idx="4294967295"/>
          </p:nvPr>
        </p:nvSpPr>
        <p:spPr>
          <a:xfrm>
            <a:off x="609600" y="895350"/>
            <a:ext cx="7010399" cy="3560973"/>
          </a:xfrm>
          <a:prstGeom prst="rect">
            <a:avLst/>
          </a:prstGeom>
        </p:spPr>
        <p:txBody>
          <a:bodyPr spcFirstLastPara="1" wrap="square" lIns="91425" tIns="91425" rIns="91425" bIns="91425" anchor="t" anchorCtr="0">
            <a:noAutofit/>
          </a:bodyPr>
          <a:lstStyle/>
          <a:p>
            <a:pPr marL="285750" lvl="0" indent="-285750" algn="l" rtl="0">
              <a:spcBef>
                <a:spcPts val="600"/>
              </a:spcBef>
              <a:spcAft>
                <a:spcPts val="0"/>
              </a:spcAft>
              <a:buFont typeface="Wingdings" pitchFamily="2" charset="2"/>
              <a:buChar char="Ø"/>
            </a:pPr>
            <a:r>
              <a:rPr lang="en-US" sz="1400" b="1" dirty="0" smtClean="0">
                <a:latin typeface="Times New Roman" pitchFamily="18" charset="0"/>
                <a:ea typeface="Titillium Web"/>
                <a:cs typeface="Times New Roman" pitchFamily="18" charset="0"/>
                <a:sym typeface="Titillium Web"/>
              </a:rPr>
              <a:t>What is </a:t>
            </a:r>
            <a:r>
              <a:rPr lang="en-US" sz="1400" b="1" dirty="0" smtClean="0">
                <a:latin typeface="Times New Roman" pitchFamily="18" charset="0"/>
                <a:ea typeface="Titillium Web"/>
                <a:cs typeface="Times New Roman" pitchFamily="18" charset="0"/>
                <a:sym typeface="Titillium Web"/>
              </a:rPr>
              <a:t>Investigative Journalism</a:t>
            </a:r>
            <a:r>
              <a:rPr lang="en-US" sz="1400" b="1" dirty="0" smtClean="0">
                <a:latin typeface="Times New Roman" pitchFamily="18" charset="0"/>
                <a:ea typeface="Titillium Web"/>
                <a:cs typeface="Times New Roman" pitchFamily="18" charset="0"/>
                <a:sym typeface="Titillium Web"/>
              </a:rPr>
              <a:t>?</a:t>
            </a:r>
            <a:endParaRPr lang="en-US" sz="1400" b="1" dirty="0" smtClean="0">
              <a:latin typeface="Times New Roman" pitchFamily="18" charset="0"/>
              <a:ea typeface="Titillium Web"/>
              <a:cs typeface="Times New Roman" pitchFamily="18" charset="0"/>
              <a:sym typeface="Titillium Web"/>
            </a:endParaRPr>
          </a:p>
          <a:p>
            <a:r>
              <a:rPr lang="en-US" sz="1400" dirty="0"/>
              <a:t>Investigative Journalism refers to a form of journalism in which reporters extremely investigate a single topic of interest, such as serious crimes, political corruption, or corporate illegal behavior. </a:t>
            </a:r>
          </a:p>
          <a:p>
            <a:pPr marL="76200" indent="0">
              <a:buNone/>
            </a:pPr>
            <a:r>
              <a:rPr lang="en-US" sz="1400" dirty="0"/>
              <a:t>An investigative journalist may spend months or years researching and preparing a report. </a:t>
            </a:r>
            <a:endParaRPr lang="en-US" sz="1400" dirty="0" smtClean="0"/>
          </a:p>
          <a:p>
            <a:pPr marL="76200" indent="0">
              <a:buNone/>
            </a:pPr>
            <a:r>
              <a:rPr lang="en-US" sz="1400" b="1" dirty="0" smtClean="0"/>
              <a:t>FEATURES </a:t>
            </a:r>
            <a:r>
              <a:rPr lang="en-US" sz="1400" b="1" dirty="0"/>
              <a:t>OF INVESTIGATIVE JOURNALISM</a:t>
            </a:r>
            <a:endParaRPr lang="en-US" sz="1400" dirty="0"/>
          </a:p>
          <a:p>
            <a:pPr lvl="0"/>
            <a:r>
              <a:rPr lang="en-US" sz="1400" dirty="0"/>
              <a:t>Find Your Story</a:t>
            </a:r>
          </a:p>
          <a:p>
            <a:pPr marL="76200" indent="0" fontAlgn="base">
              <a:buNone/>
            </a:pPr>
            <a:r>
              <a:rPr lang="en-US" sz="1400" dirty="0"/>
              <a:t>Here a journalist must find the Topic or Story of the interest, either identify or pitch their own stories to news organizations, while in-house writers are more likely to have topics or assigned by editors or developed through editorial meetings.</a:t>
            </a:r>
          </a:p>
          <a:p>
            <a:pPr marL="76200" indent="0" fontAlgn="base">
              <a:buNone/>
            </a:pPr>
            <a:r>
              <a:rPr lang="en-US" sz="1400" dirty="0"/>
              <a:t>Also can find a story through read other investigative stories.</a:t>
            </a:r>
          </a:p>
          <a:p>
            <a:pPr lvl="0" fontAlgn="base"/>
            <a:r>
              <a:rPr lang="en-US" sz="1400" dirty="0"/>
              <a:t>Search Down Documents </a:t>
            </a:r>
          </a:p>
          <a:p>
            <a:pPr marL="0" lvl="0" indent="0">
              <a:buNone/>
            </a:pPr>
            <a:endParaRPr lang="en-US" sz="1400" dirty="0" smtClean="0"/>
          </a:p>
        </p:txBody>
      </p:sp>
      <p:sp>
        <p:nvSpPr>
          <p:cNvPr id="3853" name="Google Shape;3853;p15"/>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850"/>
                                        </p:tgtEl>
                                        <p:attrNameLst>
                                          <p:attrName>style.visibility</p:attrName>
                                        </p:attrNameLst>
                                      </p:cBhvr>
                                      <p:to>
                                        <p:strVal val="visible"/>
                                      </p:to>
                                    </p:set>
                                    <p:animEffect transition="in" filter="circle(in)">
                                      <p:cBhvr>
                                        <p:cTn id="7" dur="2000"/>
                                        <p:tgtEl>
                                          <p:spTgt spid="3850"/>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851">
                                            <p:txEl>
                                              <p:pRg st="0" end="0"/>
                                            </p:txEl>
                                          </p:spTgt>
                                        </p:tgtEl>
                                        <p:attrNameLst>
                                          <p:attrName>style.visibility</p:attrName>
                                        </p:attrNameLst>
                                      </p:cBhvr>
                                      <p:to>
                                        <p:strVal val="visible"/>
                                      </p:to>
                                    </p:set>
                                    <p:animEffect transition="in" filter="fade">
                                      <p:cBhvr>
                                        <p:cTn id="12" dur="2000"/>
                                        <p:tgtEl>
                                          <p:spTgt spid="3851">
                                            <p:txEl>
                                              <p:pRg st="0" end="0"/>
                                            </p:txEl>
                                          </p:spTgt>
                                        </p:tgtEl>
                                      </p:cBhvr>
                                    </p:animEffect>
                                    <p:anim calcmode="lin" valueType="num">
                                      <p:cBhvr>
                                        <p:cTn id="13" dur="2000" fill="hold"/>
                                        <p:tgtEl>
                                          <p:spTgt spid="3851">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85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3851">
                                            <p:txEl>
                                              <p:pRg st="1" end="1"/>
                                            </p:txEl>
                                          </p:spTgt>
                                        </p:tgtEl>
                                        <p:attrNameLst>
                                          <p:attrName>style.visibility</p:attrName>
                                        </p:attrNameLst>
                                      </p:cBhvr>
                                      <p:to>
                                        <p:strVal val="visible"/>
                                      </p:to>
                                    </p:set>
                                    <p:animEffect transition="in" filter="fade">
                                      <p:cBhvr>
                                        <p:cTn id="19" dur="2000"/>
                                        <p:tgtEl>
                                          <p:spTgt spid="3851">
                                            <p:txEl>
                                              <p:pRg st="1" end="1"/>
                                            </p:txEl>
                                          </p:spTgt>
                                        </p:tgtEl>
                                      </p:cBhvr>
                                    </p:animEffect>
                                    <p:anim calcmode="lin" valueType="num">
                                      <p:cBhvr>
                                        <p:cTn id="20" dur="2000" fill="hold"/>
                                        <p:tgtEl>
                                          <p:spTgt spid="3851">
                                            <p:txEl>
                                              <p:pRg st="1" end="1"/>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85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3851">
                                            <p:txEl>
                                              <p:pRg st="2" end="2"/>
                                            </p:txEl>
                                          </p:spTgt>
                                        </p:tgtEl>
                                        <p:attrNameLst>
                                          <p:attrName>style.visibility</p:attrName>
                                        </p:attrNameLst>
                                      </p:cBhvr>
                                      <p:to>
                                        <p:strVal val="visible"/>
                                      </p:to>
                                    </p:set>
                                    <p:animEffect transition="in" filter="fade">
                                      <p:cBhvr>
                                        <p:cTn id="26" dur="2000"/>
                                        <p:tgtEl>
                                          <p:spTgt spid="3851">
                                            <p:txEl>
                                              <p:pRg st="2" end="2"/>
                                            </p:txEl>
                                          </p:spTgt>
                                        </p:tgtEl>
                                      </p:cBhvr>
                                    </p:animEffect>
                                    <p:anim calcmode="lin" valueType="num">
                                      <p:cBhvr>
                                        <p:cTn id="27" dur="2000" fill="hold"/>
                                        <p:tgtEl>
                                          <p:spTgt spid="3851">
                                            <p:txEl>
                                              <p:pRg st="2" end="2"/>
                                            </p:txEl>
                                          </p:spTgt>
                                        </p:tgtEl>
                                        <p:attrNameLst>
                                          <p:attrName>ppt_w</p:attrName>
                                        </p:attrNameLst>
                                      </p:cBhvr>
                                      <p:tavLst>
                                        <p:tav tm="0" fmla="#ppt_w*sin(2.5*pi*$)">
                                          <p:val>
                                            <p:fltVal val="0"/>
                                          </p:val>
                                        </p:tav>
                                        <p:tav tm="100000">
                                          <p:val>
                                            <p:fltVal val="1"/>
                                          </p:val>
                                        </p:tav>
                                      </p:tavLst>
                                    </p:anim>
                                    <p:anim calcmode="lin" valueType="num">
                                      <p:cBhvr>
                                        <p:cTn id="28" dur="2000" fill="hold"/>
                                        <p:tgtEl>
                                          <p:spTgt spid="385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3851">
                                            <p:txEl>
                                              <p:pRg st="3" end="3"/>
                                            </p:txEl>
                                          </p:spTgt>
                                        </p:tgtEl>
                                        <p:attrNameLst>
                                          <p:attrName>style.visibility</p:attrName>
                                        </p:attrNameLst>
                                      </p:cBhvr>
                                      <p:to>
                                        <p:strVal val="visible"/>
                                      </p:to>
                                    </p:set>
                                    <p:animEffect transition="in" filter="fade">
                                      <p:cBhvr>
                                        <p:cTn id="33" dur="2000"/>
                                        <p:tgtEl>
                                          <p:spTgt spid="3851">
                                            <p:txEl>
                                              <p:pRg st="3" end="3"/>
                                            </p:txEl>
                                          </p:spTgt>
                                        </p:tgtEl>
                                      </p:cBhvr>
                                    </p:animEffect>
                                    <p:anim calcmode="lin" valueType="num">
                                      <p:cBhvr>
                                        <p:cTn id="34" dur="2000" fill="hold"/>
                                        <p:tgtEl>
                                          <p:spTgt spid="3851">
                                            <p:txEl>
                                              <p:pRg st="3" end="3"/>
                                            </p:txEl>
                                          </p:spTgt>
                                        </p:tgtEl>
                                        <p:attrNameLst>
                                          <p:attrName>ppt_w</p:attrName>
                                        </p:attrNameLst>
                                      </p:cBhvr>
                                      <p:tavLst>
                                        <p:tav tm="0" fmla="#ppt_w*sin(2.5*pi*$)">
                                          <p:val>
                                            <p:fltVal val="0"/>
                                          </p:val>
                                        </p:tav>
                                        <p:tav tm="100000">
                                          <p:val>
                                            <p:fltVal val="1"/>
                                          </p:val>
                                        </p:tav>
                                      </p:tavLst>
                                    </p:anim>
                                    <p:anim calcmode="lin" valueType="num">
                                      <p:cBhvr>
                                        <p:cTn id="35" dur="2000" fill="hold"/>
                                        <p:tgtEl>
                                          <p:spTgt spid="3851">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nodeType="clickEffect">
                                  <p:stCondLst>
                                    <p:cond delay="0"/>
                                  </p:stCondLst>
                                  <p:childTnLst>
                                    <p:set>
                                      <p:cBhvr>
                                        <p:cTn id="39" dur="1" fill="hold">
                                          <p:stCondLst>
                                            <p:cond delay="0"/>
                                          </p:stCondLst>
                                        </p:cTn>
                                        <p:tgtEl>
                                          <p:spTgt spid="3851">
                                            <p:txEl>
                                              <p:pRg st="4" end="4"/>
                                            </p:txEl>
                                          </p:spTgt>
                                        </p:tgtEl>
                                        <p:attrNameLst>
                                          <p:attrName>style.visibility</p:attrName>
                                        </p:attrNameLst>
                                      </p:cBhvr>
                                      <p:to>
                                        <p:strVal val="visible"/>
                                      </p:to>
                                    </p:set>
                                    <p:animEffect transition="in" filter="fade">
                                      <p:cBhvr>
                                        <p:cTn id="40" dur="2000"/>
                                        <p:tgtEl>
                                          <p:spTgt spid="3851">
                                            <p:txEl>
                                              <p:pRg st="4" end="4"/>
                                            </p:txEl>
                                          </p:spTgt>
                                        </p:tgtEl>
                                      </p:cBhvr>
                                    </p:animEffect>
                                    <p:anim calcmode="lin" valueType="num">
                                      <p:cBhvr>
                                        <p:cTn id="41" dur="2000" fill="hold"/>
                                        <p:tgtEl>
                                          <p:spTgt spid="3851">
                                            <p:txEl>
                                              <p:pRg st="4" end="4"/>
                                            </p:txEl>
                                          </p:spTgt>
                                        </p:tgtEl>
                                        <p:attrNameLst>
                                          <p:attrName>ppt_w</p:attrName>
                                        </p:attrNameLst>
                                      </p:cBhvr>
                                      <p:tavLst>
                                        <p:tav tm="0" fmla="#ppt_w*sin(2.5*pi*$)">
                                          <p:val>
                                            <p:fltVal val="0"/>
                                          </p:val>
                                        </p:tav>
                                        <p:tav tm="100000">
                                          <p:val>
                                            <p:fltVal val="1"/>
                                          </p:val>
                                        </p:tav>
                                      </p:tavLst>
                                    </p:anim>
                                    <p:anim calcmode="lin" valueType="num">
                                      <p:cBhvr>
                                        <p:cTn id="42" dur="2000" fill="hold"/>
                                        <p:tgtEl>
                                          <p:spTgt spid="3851">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nodeType="clickEffect">
                                  <p:stCondLst>
                                    <p:cond delay="0"/>
                                  </p:stCondLst>
                                  <p:childTnLst>
                                    <p:set>
                                      <p:cBhvr>
                                        <p:cTn id="46" dur="1" fill="hold">
                                          <p:stCondLst>
                                            <p:cond delay="0"/>
                                          </p:stCondLst>
                                        </p:cTn>
                                        <p:tgtEl>
                                          <p:spTgt spid="3851">
                                            <p:txEl>
                                              <p:pRg st="5" end="5"/>
                                            </p:txEl>
                                          </p:spTgt>
                                        </p:tgtEl>
                                        <p:attrNameLst>
                                          <p:attrName>style.visibility</p:attrName>
                                        </p:attrNameLst>
                                      </p:cBhvr>
                                      <p:to>
                                        <p:strVal val="visible"/>
                                      </p:to>
                                    </p:set>
                                    <p:animEffect transition="in" filter="fade">
                                      <p:cBhvr>
                                        <p:cTn id="47" dur="2000"/>
                                        <p:tgtEl>
                                          <p:spTgt spid="3851">
                                            <p:txEl>
                                              <p:pRg st="5" end="5"/>
                                            </p:txEl>
                                          </p:spTgt>
                                        </p:tgtEl>
                                      </p:cBhvr>
                                    </p:animEffect>
                                    <p:anim calcmode="lin" valueType="num">
                                      <p:cBhvr>
                                        <p:cTn id="48" dur="2000" fill="hold"/>
                                        <p:tgtEl>
                                          <p:spTgt spid="3851">
                                            <p:txEl>
                                              <p:pRg st="5" end="5"/>
                                            </p:txEl>
                                          </p:spTgt>
                                        </p:tgtEl>
                                        <p:attrNameLst>
                                          <p:attrName>ppt_w</p:attrName>
                                        </p:attrNameLst>
                                      </p:cBhvr>
                                      <p:tavLst>
                                        <p:tav tm="0" fmla="#ppt_w*sin(2.5*pi*$)">
                                          <p:val>
                                            <p:fltVal val="0"/>
                                          </p:val>
                                        </p:tav>
                                        <p:tav tm="100000">
                                          <p:val>
                                            <p:fltVal val="1"/>
                                          </p:val>
                                        </p:tav>
                                      </p:tavLst>
                                    </p:anim>
                                    <p:anim calcmode="lin" valueType="num">
                                      <p:cBhvr>
                                        <p:cTn id="49" dur="2000" fill="hold"/>
                                        <p:tgtEl>
                                          <p:spTgt spid="3851">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45" presetClass="entr" presetSubtype="0" fill="hold" nodeType="clickEffect">
                                  <p:stCondLst>
                                    <p:cond delay="0"/>
                                  </p:stCondLst>
                                  <p:childTnLst>
                                    <p:set>
                                      <p:cBhvr>
                                        <p:cTn id="53" dur="1" fill="hold">
                                          <p:stCondLst>
                                            <p:cond delay="0"/>
                                          </p:stCondLst>
                                        </p:cTn>
                                        <p:tgtEl>
                                          <p:spTgt spid="3851">
                                            <p:txEl>
                                              <p:pRg st="6" end="6"/>
                                            </p:txEl>
                                          </p:spTgt>
                                        </p:tgtEl>
                                        <p:attrNameLst>
                                          <p:attrName>style.visibility</p:attrName>
                                        </p:attrNameLst>
                                      </p:cBhvr>
                                      <p:to>
                                        <p:strVal val="visible"/>
                                      </p:to>
                                    </p:set>
                                    <p:animEffect transition="in" filter="fade">
                                      <p:cBhvr>
                                        <p:cTn id="54" dur="2000"/>
                                        <p:tgtEl>
                                          <p:spTgt spid="3851">
                                            <p:txEl>
                                              <p:pRg st="6" end="6"/>
                                            </p:txEl>
                                          </p:spTgt>
                                        </p:tgtEl>
                                      </p:cBhvr>
                                    </p:animEffect>
                                    <p:anim calcmode="lin" valueType="num">
                                      <p:cBhvr>
                                        <p:cTn id="55" dur="2000" fill="hold"/>
                                        <p:tgtEl>
                                          <p:spTgt spid="3851">
                                            <p:txEl>
                                              <p:pRg st="6" end="6"/>
                                            </p:txEl>
                                          </p:spTgt>
                                        </p:tgtEl>
                                        <p:attrNameLst>
                                          <p:attrName>ppt_w</p:attrName>
                                        </p:attrNameLst>
                                      </p:cBhvr>
                                      <p:tavLst>
                                        <p:tav tm="0" fmla="#ppt_w*sin(2.5*pi*$)">
                                          <p:val>
                                            <p:fltVal val="0"/>
                                          </p:val>
                                        </p:tav>
                                        <p:tav tm="100000">
                                          <p:val>
                                            <p:fltVal val="1"/>
                                          </p:val>
                                        </p:tav>
                                      </p:tavLst>
                                    </p:anim>
                                    <p:anim calcmode="lin" valueType="num">
                                      <p:cBhvr>
                                        <p:cTn id="56" dur="2000" fill="hold"/>
                                        <p:tgtEl>
                                          <p:spTgt spid="3851">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45" presetClass="entr" presetSubtype="0" fill="hold" nodeType="clickEffect">
                                  <p:stCondLst>
                                    <p:cond delay="0"/>
                                  </p:stCondLst>
                                  <p:childTnLst>
                                    <p:set>
                                      <p:cBhvr>
                                        <p:cTn id="60" dur="1" fill="hold">
                                          <p:stCondLst>
                                            <p:cond delay="0"/>
                                          </p:stCondLst>
                                        </p:cTn>
                                        <p:tgtEl>
                                          <p:spTgt spid="3851">
                                            <p:txEl>
                                              <p:pRg st="7" end="7"/>
                                            </p:txEl>
                                          </p:spTgt>
                                        </p:tgtEl>
                                        <p:attrNameLst>
                                          <p:attrName>style.visibility</p:attrName>
                                        </p:attrNameLst>
                                      </p:cBhvr>
                                      <p:to>
                                        <p:strVal val="visible"/>
                                      </p:to>
                                    </p:set>
                                    <p:animEffect transition="in" filter="fade">
                                      <p:cBhvr>
                                        <p:cTn id="61" dur="2000"/>
                                        <p:tgtEl>
                                          <p:spTgt spid="3851">
                                            <p:txEl>
                                              <p:pRg st="7" end="7"/>
                                            </p:txEl>
                                          </p:spTgt>
                                        </p:tgtEl>
                                      </p:cBhvr>
                                    </p:animEffect>
                                    <p:anim calcmode="lin" valueType="num">
                                      <p:cBhvr>
                                        <p:cTn id="62" dur="2000" fill="hold"/>
                                        <p:tgtEl>
                                          <p:spTgt spid="3851">
                                            <p:txEl>
                                              <p:pRg st="7" end="7"/>
                                            </p:txEl>
                                          </p:spTgt>
                                        </p:tgtEl>
                                        <p:attrNameLst>
                                          <p:attrName>ppt_w</p:attrName>
                                        </p:attrNameLst>
                                      </p:cBhvr>
                                      <p:tavLst>
                                        <p:tav tm="0" fmla="#ppt_w*sin(2.5*pi*$)">
                                          <p:val>
                                            <p:fltVal val="0"/>
                                          </p:val>
                                        </p:tav>
                                        <p:tav tm="100000">
                                          <p:val>
                                            <p:fltVal val="1"/>
                                          </p:val>
                                        </p:tav>
                                      </p:tavLst>
                                    </p:anim>
                                    <p:anim calcmode="lin" valueType="num">
                                      <p:cBhvr>
                                        <p:cTn id="63" dur="2000" fill="hold"/>
                                        <p:tgtEl>
                                          <p:spTgt spid="3851">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57"/>
        <p:cNvGrpSpPr/>
        <p:nvPr/>
      </p:nvGrpSpPr>
      <p:grpSpPr>
        <a:xfrm>
          <a:off x="0" y="0"/>
          <a:ext cx="0" cy="0"/>
          <a:chOff x="0" y="0"/>
          <a:chExt cx="0" cy="0"/>
        </a:xfrm>
      </p:grpSpPr>
      <p:sp>
        <p:nvSpPr>
          <p:cNvPr id="3858" name="Google Shape;3858;p16"/>
          <p:cNvSpPr txBox="1">
            <a:spLocks noGrp="1"/>
          </p:cNvSpPr>
          <p:nvPr>
            <p:ph type="ctrTitle"/>
          </p:nvPr>
        </p:nvSpPr>
        <p:spPr>
          <a:xfrm>
            <a:off x="685800" y="133350"/>
            <a:ext cx="5268900" cy="381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400" dirty="0" smtClean="0">
                <a:latin typeface="Times New Roman" pitchFamily="18" charset="0"/>
                <a:cs typeface="Times New Roman" pitchFamily="18" charset="0"/>
              </a:rPr>
              <a:t>Continued…</a:t>
            </a:r>
            <a:endParaRPr sz="1400" dirty="0">
              <a:latin typeface="Times New Roman" pitchFamily="18" charset="0"/>
              <a:cs typeface="Times New Roman" pitchFamily="18" charset="0"/>
            </a:endParaRPr>
          </a:p>
        </p:txBody>
      </p:sp>
      <p:sp>
        <p:nvSpPr>
          <p:cNvPr id="3859" name="Google Shape;3859;p16"/>
          <p:cNvSpPr txBox="1">
            <a:spLocks noGrp="1"/>
          </p:cNvSpPr>
          <p:nvPr>
            <p:ph type="subTitle" idx="1"/>
          </p:nvPr>
        </p:nvSpPr>
        <p:spPr>
          <a:xfrm>
            <a:off x="685800" y="819150"/>
            <a:ext cx="5257800" cy="4267200"/>
          </a:xfrm>
          <a:prstGeom prst="rect">
            <a:avLst/>
          </a:prstGeom>
        </p:spPr>
        <p:txBody>
          <a:bodyPr spcFirstLastPara="1" wrap="square" lIns="91425" tIns="91425" rIns="91425" bIns="91425" anchor="t" anchorCtr="0">
            <a:noAutofit/>
          </a:bodyPr>
          <a:lstStyle/>
          <a:p>
            <a:pPr marL="361950" indent="-285750" fontAlgn="base">
              <a:buFont typeface="Wingdings" panose="05000000000000000000" pitchFamily="2" charset="2"/>
              <a:buChar char="§"/>
            </a:pPr>
            <a:r>
              <a:rPr lang="en-US" sz="1600" dirty="0"/>
              <a:t>Ask for the documents and you have to know that an essential part of your reporting is asking people directly to share documents that reveal the truth of what happened. Never leave without the document and after getting those documents Organize and save all your documents. Make copies and keep everything in a safe way.</a:t>
            </a:r>
          </a:p>
          <a:p>
            <a:pPr fontAlgn="base"/>
            <a:r>
              <a:rPr lang="en-US" sz="1600" dirty="0"/>
              <a:t> </a:t>
            </a:r>
          </a:p>
          <a:p>
            <a:pPr marL="361950" lvl="0" indent="-285750" fontAlgn="base">
              <a:buFont typeface="Wingdings" panose="05000000000000000000" pitchFamily="2" charset="2"/>
              <a:buChar char="§"/>
            </a:pPr>
            <a:r>
              <a:rPr lang="en-US" sz="1600" dirty="0"/>
              <a:t>Find Sources and do an Interview </a:t>
            </a:r>
          </a:p>
          <a:p>
            <a:pPr fontAlgn="base"/>
            <a:r>
              <a:rPr lang="en-US" sz="1600" dirty="0"/>
              <a:t>Journalists are advice to take a persistent, patient </a:t>
            </a:r>
            <a:r>
              <a:rPr lang="en-US" sz="1600" dirty="0" smtClean="0"/>
              <a:t>and respectful </a:t>
            </a:r>
            <a:r>
              <a:rPr lang="en-US" sz="1600" dirty="0"/>
              <a:t>approach to human sources, Journalist or investigator must find out all witnesses and participants by Email each of them and select up a time to meet them and in those emails you must introduce yourself and necessary details in it.</a:t>
            </a:r>
          </a:p>
          <a:p>
            <a:pPr fontAlgn="base"/>
            <a:r>
              <a:rPr lang="en-US" sz="1600" dirty="0"/>
              <a:t>-If you want to conduct several interviews, making sure to choose a location in which your source feels  </a:t>
            </a:r>
          </a:p>
          <a:p>
            <a:pPr marL="0" lvl="0" indent="0" algn="l" rtl="0">
              <a:spcBef>
                <a:spcPts val="0"/>
              </a:spcBef>
              <a:spcAft>
                <a:spcPts val="0"/>
              </a:spcAft>
            </a:pPr>
            <a:endParaRPr lang="en-US" sz="1600" b="1" dirty="0">
              <a:latin typeface="Times New Roman" pitchFamily="18" charset="0"/>
              <a:ea typeface="Titillium Web"/>
              <a:cs typeface="Times New Roman" pitchFamily="18" charset="0"/>
              <a:sym typeface="Titillium Web"/>
            </a:endParaRPr>
          </a:p>
          <a:p>
            <a:pPr marL="285750" lvl="0" indent="-285750" algn="l" rtl="0">
              <a:spcBef>
                <a:spcPts val="0"/>
              </a:spcBef>
              <a:spcAft>
                <a:spcPts val="0"/>
              </a:spcAft>
              <a:buFont typeface="Wingdings" pitchFamily="2" charset="2"/>
              <a:buChar char="ü"/>
            </a:pPr>
            <a:endParaRPr sz="1600" dirty="0">
              <a:solidFill>
                <a:schemeClr val="accent6"/>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859">
                                            <p:txEl>
                                              <p:pRg st="0" end="0"/>
                                            </p:txEl>
                                          </p:spTgt>
                                        </p:tgtEl>
                                        <p:attrNameLst>
                                          <p:attrName>style.visibility</p:attrName>
                                        </p:attrNameLst>
                                      </p:cBhvr>
                                      <p:to>
                                        <p:strVal val="visible"/>
                                      </p:to>
                                    </p:set>
                                    <p:animEffect transition="in" filter="fade">
                                      <p:cBhvr>
                                        <p:cTn id="7" dur="2000"/>
                                        <p:tgtEl>
                                          <p:spTgt spid="3859">
                                            <p:txEl>
                                              <p:pRg st="0" end="0"/>
                                            </p:txEl>
                                          </p:spTgt>
                                        </p:tgtEl>
                                      </p:cBhvr>
                                    </p:animEffect>
                                    <p:anim calcmode="lin" valueType="num">
                                      <p:cBhvr>
                                        <p:cTn id="8" dur="2000" fill="hold"/>
                                        <p:tgtEl>
                                          <p:spTgt spid="3859">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85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859">
                                            <p:txEl>
                                              <p:pRg st="1" end="1"/>
                                            </p:txEl>
                                          </p:spTgt>
                                        </p:tgtEl>
                                        <p:attrNameLst>
                                          <p:attrName>style.visibility</p:attrName>
                                        </p:attrNameLst>
                                      </p:cBhvr>
                                      <p:to>
                                        <p:strVal val="visible"/>
                                      </p:to>
                                    </p:set>
                                    <p:animEffect transition="in" filter="fade">
                                      <p:cBhvr>
                                        <p:cTn id="14" dur="2000"/>
                                        <p:tgtEl>
                                          <p:spTgt spid="3859">
                                            <p:txEl>
                                              <p:pRg st="1" end="1"/>
                                            </p:txEl>
                                          </p:spTgt>
                                        </p:tgtEl>
                                      </p:cBhvr>
                                    </p:animEffect>
                                    <p:anim calcmode="lin" valueType="num">
                                      <p:cBhvr>
                                        <p:cTn id="15" dur="2000" fill="hold"/>
                                        <p:tgtEl>
                                          <p:spTgt spid="3859">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85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3859">
                                            <p:txEl>
                                              <p:pRg st="2" end="2"/>
                                            </p:txEl>
                                          </p:spTgt>
                                        </p:tgtEl>
                                        <p:attrNameLst>
                                          <p:attrName>style.visibility</p:attrName>
                                        </p:attrNameLst>
                                      </p:cBhvr>
                                      <p:to>
                                        <p:strVal val="visible"/>
                                      </p:to>
                                    </p:set>
                                    <p:animEffect transition="in" filter="fade">
                                      <p:cBhvr>
                                        <p:cTn id="21" dur="2000"/>
                                        <p:tgtEl>
                                          <p:spTgt spid="3859">
                                            <p:txEl>
                                              <p:pRg st="2" end="2"/>
                                            </p:txEl>
                                          </p:spTgt>
                                        </p:tgtEl>
                                      </p:cBhvr>
                                    </p:animEffect>
                                    <p:anim calcmode="lin" valueType="num">
                                      <p:cBhvr>
                                        <p:cTn id="22" dur="2000" fill="hold"/>
                                        <p:tgtEl>
                                          <p:spTgt spid="3859">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85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3859">
                                            <p:txEl>
                                              <p:pRg st="3" end="3"/>
                                            </p:txEl>
                                          </p:spTgt>
                                        </p:tgtEl>
                                        <p:attrNameLst>
                                          <p:attrName>style.visibility</p:attrName>
                                        </p:attrNameLst>
                                      </p:cBhvr>
                                      <p:to>
                                        <p:strVal val="visible"/>
                                      </p:to>
                                    </p:set>
                                    <p:animEffect transition="in" filter="fade">
                                      <p:cBhvr>
                                        <p:cTn id="28" dur="2000"/>
                                        <p:tgtEl>
                                          <p:spTgt spid="3859">
                                            <p:txEl>
                                              <p:pRg st="3" end="3"/>
                                            </p:txEl>
                                          </p:spTgt>
                                        </p:tgtEl>
                                      </p:cBhvr>
                                    </p:animEffect>
                                    <p:anim calcmode="lin" valueType="num">
                                      <p:cBhvr>
                                        <p:cTn id="29" dur="2000" fill="hold"/>
                                        <p:tgtEl>
                                          <p:spTgt spid="3859">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859">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3859">
                                            <p:txEl>
                                              <p:pRg st="4" end="4"/>
                                            </p:txEl>
                                          </p:spTgt>
                                        </p:tgtEl>
                                        <p:attrNameLst>
                                          <p:attrName>style.visibility</p:attrName>
                                        </p:attrNameLst>
                                      </p:cBhvr>
                                      <p:to>
                                        <p:strVal val="visible"/>
                                      </p:to>
                                    </p:set>
                                    <p:animEffect transition="in" filter="fade">
                                      <p:cBhvr>
                                        <p:cTn id="35" dur="2000"/>
                                        <p:tgtEl>
                                          <p:spTgt spid="3859">
                                            <p:txEl>
                                              <p:pRg st="4" end="4"/>
                                            </p:txEl>
                                          </p:spTgt>
                                        </p:tgtEl>
                                      </p:cBhvr>
                                    </p:animEffect>
                                    <p:anim calcmode="lin" valueType="num">
                                      <p:cBhvr>
                                        <p:cTn id="36" dur="2000" fill="hold"/>
                                        <p:tgtEl>
                                          <p:spTgt spid="3859">
                                            <p:txEl>
                                              <p:pRg st="4" end="4"/>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859">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3850;p15"/>
          <p:cNvSpPr txBox="1">
            <a:spLocks noGrp="1"/>
          </p:cNvSpPr>
          <p:nvPr>
            <p:ph type="ctrTitle" idx="4294967295"/>
          </p:nvPr>
        </p:nvSpPr>
        <p:spPr>
          <a:xfrm>
            <a:off x="3319624" y="285750"/>
            <a:ext cx="4147975" cy="45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800" dirty="0" smtClean="0">
                <a:latin typeface="Times New Roman" pitchFamily="18" charset="0"/>
                <a:cs typeface="Times New Roman" pitchFamily="18" charset="0"/>
              </a:rPr>
              <a:t>TOPIC </a:t>
            </a:r>
            <a:r>
              <a:rPr lang="en-US" sz="1800" dirty="0" smtClean="0">
                <a:latin typeface="Times New Roman" pitchFamily="18" charset="0"/>
                <a:cs typeface="Times New Roman" pitchFamily="18" charset="0"/>
              </a:rPr>
              <a:t>1:continued…</a:t>
            </a:r>
            <a:endParaRPr sz="1800" dirty="0">
              <a:latin typeface="Times New Roman" pitchFamily="18" charset="0"/>
              <a:cs typeface="Times New Roman" pitchFamily="18" charset="0"/>
            </a:endParaRPr>
          </a:p>
        </p:txBody>
      </p:sp>
      <p:sp>
        <p:nvSpPr>
          <p:cNvPr id="7" name="Google Shape;3851;p15"/>
          <p:cNvSpPr txBox="1">
            <a:spLocks noGrp="1"/>
          </p:cNvSpPr>
          <p:nvPr>
            <p:ph type="subTitle" idx="4294967295"/>
          </p:nvPr>
        </p:nvSpPr>
        <p:spPr>
          <a:xfrm>
            <a:off x="3124200" y="895350"/>
            <a:ext cx="4495799" cy="3560973"/>
          </a:xfrm>
          <a:prstGeom prst="rect">
            <a:avLst/>
          </a:prstGeom>
        </p:spPr>
        <p:txBody>
          <a:bodyPr spcFirstLastPara="1" wrap="square" lIns="91425" tIns="91425" rIns="91425" bIns="91425" anchor="t" anchorCtr="0">
            <a:noAutofit/>
          </a:bodyPr>
          <a:lstStyle/>
          <a:p>
            <a:pPr marL="0" indent="0">
              <a:buNone/>
            </a:pPr>
            <a:r>
              <a:rPr lang="en-US" sz="1400" dirty="0"/>
              <a:t>comfortable.</a:t>
            </a:r>
          </a:p>
          <a:p>
            <a:pPr lvl="0" fontAlgn="base"/>
            <a:r>
              <a:rPr lang="en-US" sz="1400" dirty="0"/>
              <a:t>Write the Story</a:t>
            </a:r>
          </a:p>
          <a:p>
            <a:pPr marL="76200" indent="0" fontAlgn="base">
              <a:buNone/>
            </a:pPr>
            <a:r>
              <a:rPr lang="en-US" sz="1400" dirty="0"/>
              <a:t>After conducting an interview you should develop your Raw Material into Paragraphing by considering 5W’s+ H but you have to know that, News articles and feature writing should be structured differently. In a news story, the first paragraph gives readers a full sense of what is to come. </a:t>
            </a:r>
            <a:endParaRPr lang="en-US" sz="1400" dirty="0" smtClean="0"/>
          </a:p>
          <a:p>
            <a:pPr marL="76200" indent="0" fontAlgn="base">
              <a:buNone/>
            </a:pPr>
            <a:r>
              <a:rPr lang="en-US" sz="1400" dirty="0" smtClean="0"/>
              <a:t>By </a:t>
            </a:r>
            <a:r>
              <a:rPr lang="en-US" sz="1400" dirty="0"/>
              <a:t>contrast, you should start a feature article right in the middle of a pivotal dramatic moment to capture readers’ attention. You can then go back to the beginning and relay events chronologically. This helps a journalist to establish intimacy, authority, and, most importantly, relevance.</a:t>
            </a:r>
          </a:p>
          <a:p>
            <a:pPr marL="76200" indent="0" fontAlgn="base">
              <a:buNone/>
            </a:pPr>
            <a:r>
              <a:rPr lang="en-US" sz="1400" dirty="0"/>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40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594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anim calcmode="lin" valueType="num">
                                      <p:cBhvr>
                                        <p:cTn id="13" dur="2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2000"/>
                                        <p:tgtEl>
                                          <p:spTgt spid="7">
                                            <p:txEl>
                                              <p:pRg st="1" end="1"/>
                                            </p:txEl>
                                          </p:spTgt>
                                        </p:tgtEl>
                                      </p:cBhvr>
                                    </p:animEffect>
                                    <p:anim calcmode="lin" valueType="num">
                                      <p:cBhvr>
                                        <p:cTn id="20" dur="2000" fill="hold"/>
                                        <p:tgtEl>
                                          <p:spTgt spid="7">
                                            <p:txEl>
                                              <p:pRg st="1" end="1"/>
                                            </p:txEl>
                                          </p:spTgt>
                                        </p:tgtEl>
                                        <p:attrNameLst>
                                          <p:attrName>ppt_w</p:attrName>
                                        </p:attrNameLst>
                                      </p:cBhvr>
                                      <p:tavLst>
                                        <p:tav tm="0" fmla="#ppt_w*sin(2.5*pi*$)">
                                          <p:val>
                                            <p:fltVal val="0"/>
                                          </p:val>
                                        </p:tav>
                                        <p:tav tm="100000">
                                          <p:val>
                                            <p:fltVal val="1"/>
                                          </p:val>
                                        </p:tav>
                                      </p:tavLst>
                                    </p:anim>
                                    <p:anim calcmode="lin" valueType="num">
                                      <p:cBhvr>
                                        <p:cTn id="21" dur="2000" fill="hold"/>
                                        <p:tgtEl>
                                          <p:spTgt spid="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fade">
                                      <p:cBhvr>
                                        <p:cTn id="26" dur="2000"/>
                                        <p:tgtEl>
                                          <p:spTgt spid="7">
                                            <p:txEl>
                                              <p:pRg st="2" end="2"/>
                                            </p:txEl>
                                          </p:spTgt>
                                        </p:tgtEl>
                                      </p:cBhvr>
                                    </p:animEffect>
                                    <p:anim calcmode="lin" valueType="num">
                                      <p:cBhvr>
                                        <p:cTn id="27" dur="2000" fill="hold"/>
                                        <p:tgtEl>
                                          <p:spTgt spid="7">
                                            <p:txEl>
                                              <p:pRg st="2" end="2"/>
                                            </p:txEl>
                                          </p:spTgt>
                                        </p:tgtEl>
                                        <p:attrNameLst>
                                          <p:attrName>ppt_w</p:attrName>
                                        </p:attrNameLst>
                                      </p:cBhvr>
                                      <p:tavLst>
                                        <p:tav tm="0" fmla="#ppt_w*sin(2.5*pi*$)">
                                          <p:val>
                                            <p:fltVal val="0"/>
                                          </p:val>
                                        </p:tav>
                                        <p:tav tm="100000">
                                          <p:val>
                                            <p:fltVal val="1"/>
                                          </p:val>
                                        </p:tav>
                                      </p:tavLst>
                                    </p:anim>
                                    <p:anim calcmode="lin" valueType="num">
                                      <p:cBhvr>
                                        <p:cTn id="28" dur="2000" fill="hold"/>
                                        <p:tgtEl>
                                          <p:spTgt spid="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fade">
                                      <p:cBhvr>
                                        <p:cTn id="33" dur="2000"/>
                                        <p:tgtEl>
                                          <p:spTgt spid="7">
                                            <p:txEl>
                                              <p:pRg st="3" end="3"/>
                                            </p:txEl>
                                          </p:spTgt>
                                        </p:tgtEl>
                                      </p:cBhvr>
                                    </p:animEffect>
                                    <p:anim calcmode="lin" valueType="num">
                                      <p:cBhvr>
                                        <p:cTn id="34" dur="2000" fill="hold"/>
                                        <p:tgtEl>
                                          <p:spTgt spid="7">
                                            <p:txEl>
                                              <p:pRg st="3" end="3"/>
                                            </p:txEl>
                                          </p:spTgt>
                                        </p:tgtEl>
                                        <p:attrNameLst>
                                          <p:attrName>ppt_w</p:attrName>
                                        </p:attrNameLst>
                                      </p:cBhvr>
                                      <p:tavLst>
                                        <p:tav tm="0" fmla="#ppt_w*sin(2.5*pi*$)">
                                          <p:val>
                                            <p:fltVal val="0"/>
                                          </p:val>
                                        </p:tav>
                                        <p:tav tm="100000">
                                          <p:val>
                                            <p:fltVal val="1"/>
                                          </p:val>
                                        </p:tav>
                                      </p:tavLst>
                                    </p:anim>
                                    <p:anim calcmode="lin" valueType="num">
                                      <p:cBhvr>
                                        <p:cTn id="35" dur="2000" fill="hold"/>
                                        <p:tgtEl>
                                          <p:spTgt spid="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nodeType="click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fade">
                                      <p:cBhvr>
                                        <p:cTn id="40" dur="2000"/>
                                        <p:tgtEl>
                                          <p:spTgt spid="7">
                                            <p:txEl>
                                              <p:pRg st="4" end="4"/>
                                            </p:txEl>
                                          </p:spTgt>
                                        </p:tgtEl>
                                      </p:cBhvr>
                                    </p:animEffect>
                                    <p:anim calcmode="lin" valueType="num">
                                      <p:cBhvr>
                                        <p:cTn id="41" dur="2000" fill="hold"/>
                                        <p:tgtEl>
                                          <p:spTgt spid="7">
                                            <p:txEl>
                                              <p:pRg st="4" end="4"/>
                                            </p:txEl>
                                          </p:spTgt>
                                        </p:tgtEl>
                                        <p:attrNameLst>
                                          <p:attrName>ppt_w</p:attrName>
                                        </p:attrNameLst>
                                      </p:cBhvr>
                                      <p:tavLst>
                                        <p:tav tm="0" fmla="#ppt_w*sin(2.5*pi*$)">
                                          <p:val>
                                            <p:fltVal val="0"/>
                                          </p:val>
                                        </p:tav>
                                        <p:tav tm="100000">
                                          <p:val>
                                            <p:fltVal val="1"/>
                                          </p:val>
                                        </p:tav>
                                      </p:tavLst>
                                    </p:anim>
                                    <p:anim calcmode="lin" valueType="num">
                                      <p:cBhvr>
                                        <p:cTn id="42" dur="2000" fill="hold"/>
                                        <p:tgtEl>
                                          <p:spTgt spid="7">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wheel(1)">
                                      <p:cBhvr>
                                        <p:cTn id="4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3850;p15"/>
          <p:cNvSpPr txBox="1">
            <a:spLocks noGrp="1"/>
          </p:cNvSpPr>
          <p:nvPr>
            <p:ph type="ctrTitle" idx="4294967295"/>
          </p:nvPr>
        </p:nvSpPr>
        <p:spPr>
          <a:xfrm>
            <a:off x="2286000" y="57150"/>
            <a:ext cx="4343399" cy="45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800" dirty="0" smtClean="0">
                <a:latin typeface="Times New Roman" pitchFamily="18" charset="0"/>
                <a:cs typeface="Times New Roman" pitchFamily="18" charset="0"/>
              </a:rPr>
              <a:t>  TOPIC </a:t>
            </a:r>
            <a:r>
              <a:rPr lang="en-US" sz="1800" dirty="0" smtClean="0">
                <a:latin typeface="Times New Roman" pitchFamily="18" charset="0"/>
                <a:cs typeface="Times New Roman" pitchFamily="18" charset="0"/>
              </a:rPr>
              <a:t>1</a:t>
            </a:r>
            <a:r>
              <a:rPr lang="en-US" sz="1800" dirty="0" smtClean="0">
                <a:latin typeface="Times New Roman" pitchFamily="18" charset="0"/>
                <a:cs typeface="Times New Roman" pitchFamily="18" charset="0"/>
              </a:rPr>
              <a:t>:continued...</a:t>
            </a:r>
            <a:endParaRPr sz="1800" dirty="0">
              <a:latin typeface="Times New Roman" pitchFamily="18" charset="0"/>
              <a:cs typeface="Times New Roman" pitchFamily="18" charset="0"/>
            </a:endParaRPr>
          </a:p>
        </p:txBody>
      </p:sp>
      <p:sp>
        <p:nvSpPr>
          <p:cNvPr id="15" name="Google Shape;3851;p15"/>
          <p:cNvSpPr txBox="1">
            <a:spLocks noGrp="1"/>
          </p:cNvSpPr>
          <p:nvPr>
            <p:ph type="subTitle" idx="4294967295"/>
          </p:nvPr>
        </p:nvSpPr>
        <p:spPr>
          <a:xfrm>
            <a:off x="2436138" y="514350"/>
            <a:ext cx="4498062" cy="4343400"/>
          </a:xfrm>
          <a:prstGeom prst="rect">
            <a:avLst/>
          </a:prstGeom>
        </p:spPr>
        <p:txBody>
          <a:bodyPr spcFirstLastPara="1" wrap="square" lIns="91425" tIns="91425" rIns="91425" bIns="91425" anchor="t" anchorCtr="0">
            <a:noAutofit/>
          </a:bodyPr>
          <a:lstStyle/>
          <a:p>
            <a:pPr lvl="0" fontAlgn="base"/>
            <a:r>
              <a:rPr lang="en-US" sz="1400" dirty="0"/>
              <a:t>Style Your </a:t>
            </a:r>
            <a:r>
              <a:rPr lang="en-US" sz="1400" dirty="0" smtClean="0"/>
              <a:t>Story</a:t>
            </a:r>
          </a:p>
          <a:p>
            <a:pPr marL="76200" lvl="0" indent="0" fontAlgn="base">
              <a:buNone/>
            </a:pPr>
            <a:r>
              <a:rPr lang="en-US" sz="1400" dirty="0" smtClean="0"/>
              <a:t>This </a:t>
            </a:r>
            <a:r>
              <a:rPr lang="en-US" sz="1400" dirty="0"/>
              <a:t>is facts checking into your story and finesse the writing by</a:t>
            </a:r>
            <a:r>
              <a:rPr lang="en-US" sz="1400" b="1" dirty="0"/>
              <a:t> </a:t>
            </a:r>
            <a:r>
              <a:rPr lang="en-US" sz="1400" dirty="0"/>
              <a:t>establish credibility. The inclusion of </a:t>
            </a:r>
            <a:r>
              <a:rPr lang="en-US" sz="1400" u="sng" dirty="0">
                <a:hlinkClick r:id="rId2"/>
              </a:rPr>
              <a:t>actua</a:t>
            </a:r>
            <a:r>
              <a:rPr lang="en-US" sz="1400" dirty="0">
                <a:hlinkClick r:id="rId2"/>
              </a:rPr>
              <a:t>l facts</a:t>
            </a:r>
            <a:r>
              <a:rPr lang="en-US" sz="1400" dirty="0"/>
              <a:t> and dates establishes credibility in your reporting.</a:t>
            </a:r>
          </a:p>
          <a:p>
            <a:pPr marL="76200" indent="0" fontAlgn="base">
              <a:buNone/>
            </a:pPr>
            <a:r>
              <a:rPr lang="en-US" sz="1400" dirty="0"/>
              <a:t> While you style your story avoid using words never and always may compromise the integrity of your work if an instance arises that contradicts your statement and always catch out your mistakes by prefers to review a printed copy of draft, analyzing it for everything such as clarity and repetitions and making sure it is full.</a:t>
            </a:r>
          </a:p>
          <a:p>
            <a:pPr fontAlgn="base"/>
            <a:r>
              <a:rPr lang="en-US" sz="1400" dirty="0"/>
              <a:t>Show your first draft to a trusted </a:t>
            </a:r>
            <a:r>
              <a:rPr lang="en-US" sz="1400" dirty="0" smtClean="0"/>
              <a:t>reader</a:t>
            </a:r>
          </a:p>
          <a:p>
            <a:pPr marL="76200" indent="0" fontAlgn="base">
              <a:buNone/>
            </a:pPr>
            <a:r>
              <a:rPr lang="en-US" sz="1400" dirty="0" smtClean="0"/>
              <a:t>Or colleague</a:t>
            </a:r>
            <a:r>
              <a:rPr lang="en-US" sz="1400" dirty="0"/>
              <a:t>. Treat him or her as your editor and listen to what he or she has to say. Pick someone who will be fair but critical. A good editor is supposed to make you better. And your article has to be clear to your readers, so take his or her advice to heart. A story can always be more clear, more deeply sourced, and better organized.</a:t>
            </a:r>
          </a:p>
          <a:p>
            <a:pPr marL="0" lvl="0" indent="0">
              <a:buNone/>
            </a:pPr>
            <a:endParaRPr lang="en-US" sz="1400" b="1" dirty="0">
              <a:latin typeface="Times New Roman" pitchFamily="18" charset="0"/>
              <a:ea typeface="Titillium Web"/>
              <a:cs typeface="Times New Roman" pitchFamily="18" charset="0"/>
              <a:sym typeface="Titillium Web"/>
            </a:endParaRPr>
          </a:p>
          <a:p>
            <a:pPr fontAlgn="base"/>
            <a:r>
              <a:rPr lang="en-US" sz="1400" dirty="0"/>
              <a:t> </a:t>
            </a:r>
          </a:p>
          <a:p>
            <a:pPr marL="0" lvl="0" indent="0" algn="l" rtl="0">
              <a:spcBef>
                <a:spcPts val="600"/>
              </a:spcBef>
              <a:spcAft>
                <a:spcPts val="0"/>
              </a:spcAft>
              <a:buNone/>
            </a:pPr>
            <a:endParaRPr lang="en-US" sz="1400" b="1" dirty="0" smtClean="0">
              <a:latin typeface="Times New Roman" pitchFamily="18" charset="0"/>
              <a:ea typeface="Titillium Web"/>
              <a:cs typeface="Times New Roman" pitchFamily="18" charset="0"/>
              <a:sym typeface="Titillium Web"/>
            </a:endParaRPr>
          </a:p>
        </p:txBody>
      </p:sp>
    </p:spTree>
    <p:extLst>
      <p:ext uri="{BB962C8B-B14F-4D97-AF65-F5344CB8AC3E}">
        <p14:creationId xmlns:p14="http://schemas.microsoft.com/office/powerpoint/2010/main" val="147216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2000"/>
                                        <p:tgtEl>
                                          <p:spTgt spid="15">
                                            <p:txEl>
                                              <p:pRg st="0" end="0"/>
                                            </p:txEl>
                                          </p:spTgt>
                                        </p:tgtEl>
                                      </p:cBhvr>
                                    </p:animEffect>
                                    <p:anim calcmode="lin" valueType="num">
                                      <p:cBhvr>
                                        <p:cTn id="13" dur="2000" fill="hold"/>
                                        <p:tgtEl>
                                          <p:spTgt spid="15">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1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Effect transition="in" filter="fade">
                                      <p:cBhvr>
                                        <p:cTn id="19" dur="2000"/>
                                        <p:tgtEl>
                                          <p:spTgt spid="15">
                                            <p:txEl>
                                              <p:pRg st="1" end="1"/>
                                            </p:txEl>
                                          </p:spTgt>
                                        </p:tgtEl>
                                      </p:cBhvr>
                                    </p:animEffect>
                                    <p:anim calcmode="lin" valueType="num">
                                      <p:cBhvr>
                                        <p:cTn id="20" dur="2000" fill="hold"/>
                                        <p:tgtEl>
                                          <p:spTgt spid="15">
                                            <p:txEl>
                                              <p:pRg st="1" end="1"/>
                                            </p:txEl>
                                          </p:spTgt>
                                        </p:tgtEl>
                                        <p:attrNameLst>
                                          <p:attrName>ppt_w</p:attrName>
                                        </p:attrNameLst>
                                      </p:cBhvr>
                                      <p:tavLst>
                                        <p:tav tm="0" fmla="#ppt_w*sin(2.5*pi*$)">
                                          <p:val>
                                            <p:fltVal val="0"/>
                                          </p:val>
                                        </p:tav>
                                        <p:tav tm="100000">
                                          <p:val>
                                            <p:fltVal val="1"/>
                                          </p:val>
                                        </p:tav>
                                      </p:tavLst>
                                    </p:anim>
                                    <p:anim calcmode="lin" valueType="num">
                                      <p:cBhvr>
                                        <p:cTn id="21" dur="2000" fill="hold"/>
                                        <p:tgtEl>
                                          <p:spTgt spid="1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15">
                                            <p:txEl>
                                              <p:pRg st="2" end="2"/>
                                            </p:txEl>
                                          </p:spTgt>
                                        </p:tgtEl>
                                        <p:attrNameLst>
                                          <p:attrName>style.visibility</p:attrName>
                                        </p:attrNameLst>
                                      </p:cBhvr>
                                      <p:to>
                                        <p:strVal val="visible"/>
                                      </p:to>
                                    </p:set>
                                    <p:animEffect transition="in" filter="fade">
                                      <p:cBhvr>
                                        <p:cTn id="26" dur="2000"/>
                                        <p:tgtEl>
                                          <p:spTgt spid="15">
                                            <p:txEl>
                                              <p:pRg st="2" end="2"/>
                                            </p:txEl>
                                          </p:spTgt>
                                        </p:tgtEl>
                                      </p:cBhvr>
                                    </p:animEffect>
                                    <p:anim calcmode="lin" valueType="num">
                                      <p:cBhvr>
                                        <p:cTn id="27" dur="2000" fill="hold"/>
                                        <p:tgtEl>
                                          <p:spTgt spid="15">
                                            <p:txEl>
                                              <p:pRg st="2" end="2"/>
                                            </p:txEl>
                                          </p:spTgt>
                                        </p:tgtEl>
                                        <p:attrNameLst>
                                          <p:attrName>ppt_w</p:attrName>
                                        </p:attrNameLst>
                                      </p:cBhvr>
                                      <p:tavLst>
                                        <p:tav tm="0" fmla="#ppt_w*sin(2.5*pi*$)">
                                          <p:val>
                                            <p:fltVal val="0"/>
                                          </p:val>
                                        </p:tav>
                                        <p:tav tm="100000">
                                          <p:val>
                                            <p:fltVal val="1"/>
                                          </p:val>
                                        </p:tav>
                                      </p:tavLst>
                                    </p:anim>
                                    <p:anim calcmode="lin" valueType="num">
                                      <p:cBhvr>
                                        <p:cTn id="28" dur="2000" fill="hold"/>
                                        <p:tgtEl>
                                          <p:spTgt spid="1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15">
                                            <p:txEl>
                                              <p:pRg st="6" end="6"/>
                                            </p:txEl>
                                          </p:spTgt>
                                        </p:tgtEl>
                                        <p:attrNameLst>
                                          <p:attrName>style.visibility</p:attrName>
                                        </p:attrNameLst>
                                      </p:cBhvr>
                                      <p:to>
                                        <p:strVal val="visible"/>
                                      </p:to>
                                    </p:set>
                                    <p:animEffect transition="in" filter="fade">
                                      <p:cBhvr>
                                        <p:cTn id="33" dur="2000"/>
                                        <p:tgtEl>
                                          <p:spTgt spid="15">
                                            <p:txEl>
                                              <p:pRg st="6" end="6"/>
                                            </p:txEl>
                                          </p:spTgt>
                                        </p:tgtEl>
                                      </p:cBhvr>
                                    </p:animEffect>
                                    <p:anim calcmode="lin" valueType="num">
                                      <p:cBhvr>
                                        <p:cTn id="34" dur="2000" fill="hold"/>
                                        <p:tgtEl>
                                          <p:spTgt spid="15">
                                            <p:txEl>
                                              <p:pRg st="6" end="6"/>
                                            </p:txEl>
                                          </p:spTgt>
                                        </p:tgtEl>
                                        <p:attrNameLst>
                                          <p:attrName>ppt_w</p:attrName>
                                        </p:attrNameLst>
                                      </p:cBhvr>
                                      <p:tavLst>
                                        <p:tav tm="0" fmla="#ppt_w*sin(2.5*pi*$)">
                                          <p:val>
                                            <p:fltVal val="0"/>
                                          </p:val>
                                        </p:tav>
                                        <p:tav tm="100000">
                                          <p:val>
                                            <p:fltVal val="1"/>
                                          </p:val>
                                        </p:tav>
                                      </p:tavLst>
                                    </p:anim>
                                    <p:anim calcmode="lin" valueType="num">
                                      <p:cBhvr>
                                        <p:cTn id="35" dur="2000" fill="hold"/>
                                        <p:tgtEl>
                                          <p:spTgt spid="15">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nodeType="clickEffect">
                                  <p:stCondLst>
                                    <p:cond delay="0"/>
                                  </p:stCondLst>
                                  <p:childTnLst>
                                    <p:set>
                                      <p:cBhvr>
                                        <p:cTn id="39" dur="1" fill="hold">
                                          <p:stCondLst>
                                            <p:cond delay="0"/>
                                          </p:stCondLst>
                                        </p:cTn>
                                        <p:tgtEl>
                                          <p:spTgt spid="15">
                                            <p:txEl>
                                              <p:pRg st="3" end="3"/>
                                            </p:txEl>
                                          </p:spTgt>
                                        </p:tgtEl>
                                        <p:attrNameLst>
                                          <p:attrName>style.visibility</p:attrName>
                                        </p:attrNameLst>
                                      </p:cBhvr>
                                      <p:to>
                                        <p:strVal val="visible"/>
                                      </p:to>
                                    </p:set>
                                    <p:animEffect transition="in" filter="fade">
                                      <p:cBhvr>
                                        <p:cTn id="40" dur="2000"/>
                                        <p:tgtEl>
                                          <p:spTgt spid="15">
                                            <p:txEl>
                                              <p:pRg st="3" end="3"/>
                                            </p:txEl>
                                          </p:spTgt>
                                        </p:tgtEl>
                                      </p:cBhvr>
                                    </p:animEffect>
                                    <p:anim calcmode="lin" valueType="num">
                                      <p:cBhvr>
                                        <p:cTn id="41" dur="2000" fill="hold"/>
                                        <p:tgtEl>
                                          <p:spTgt spid="15">
                                            <p:txEl>
                                              <p:pRg st="3" end="3"/>
                                            </p:txEl>
                                          </p:spTgt>
                                        </p:tgtEl>
                                        <p:attrNameLst>
                                          <p:attrName>ppt_w</p:attrName>
                                        </p:attrNameLst>
                                      </p:cBhvr>
                                      <p:tavLst>
                                        <p:tav tm="0" fmla="#ppt_w*sin(2.5*pi*$)">
                                          <p:val>
                                            <p:fltVal val="0"/>
                                          </p:val>
                                        </p:tav>
                                        <p:tav tm="100000">
                                          <p:val>
                                            <p:fltVal val="1"/>
                                          </p:val>
                                        </p:tav>
                                      </p:tavLst>
                                    </p:anim>
                                    <p:anim calcmode="lin" valueType="num">
                                      <p:cBhvr>
                                        <p:cTn id="42" dur="2000" fill="hold"/>
                                        <p:tgtEl>
                                          <p:spTgt spid="1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nodeType="clickEffect">
                                  <p:stCondLst>
                                    <p:cond delay="0"/>
                                  </p:stCondLst>
                                  <p:childTnLst>
                                    <p:set>
                                      <p:cBhvr>
                                        <p:cTn id="46" dur="1" fill="hold">
                                          <p:stCondLst>
                                            <p:cond delay="0"/>
                                          </p:stCondLst>
                                        </p:cTn>
                                        <p:tgtEl>
                                          <p:spTgt spid="15">
                                            <p:txEl>
                                              <p:pRg st="4" end="4"/>
                                            </p:txEl>
                                          </p:spTgt>
                                        </p:tgtEl>
                                        <p:attrNameLst>
                                          <p:attrName>style.visibility</p:attrName>
                                        </p:attrNameLst>
                                      </p:cBhvr>
                                      <p:to>
                                        <p:strVal val="visible"/>
                                      </p:to>
                                    </p:set>
                                    <p:animEffect transition="in" filter="fade">
                                      <p:cBhvr>
                                        <p:cTn id="47" dur="2000"/>
                                        <p:tgtEl>
                                          <p:spTgt spid="15">
                                            <p:txEl>
                                              <p:pRg st="4" end="4"/>
                                            </p:txEl>
                                          </p:spTgt>
                                        </p:tgtEl>
                                      </p:cBhvr>
                                    </p:animEffect>
                                    <p:anim calcmode="lin" valueType="num">
                                      <p:cBhvr>
                                        <p:cTn id="48" dur="2000" fill="hold"/>
                                        <p:tgtEl>
                                          <p:spTgt spid="15">
                                            <p:txEl>
                                              <p:pRg st="4" end="4"/>
                                            </p:txEl>
                                          </p:spTgt>
                                        </p:tgtEl>
                                        <p:attrNameLst>
                                          <p:attrName>ppt_w</p:attrName>
                                        </p:attrNameLst>
                                      </p:cBhvr>
                                      <p:tavLst>
                                        <p:tav tm="0" fmla="#ppt_w*sin(2.5*pi*$)">
                                          <p:val>
                                            <p:fltVal val="0"/>
                                          </p:val>
                                        </p:tav>
                                        <p:tav tm="100000">
                                          <p:val>
                                            <p:fltVal val="1"/>
                                          </p:val>
                                        </p:tav>
                                      </p:tavLst>
                                    </p:anim>
                                    <p:anim calcmode="lin" valueType="num">
                                      <p:cBhvr>
                                        <p:cTn id="49" dur="2000" fill="hold"/>
                                        <p:tgtEl>
                                          <p:spTgt spid="15">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Continued</a:t>
            </a:r>
            <a:r>
              <a:rPr lang="en-US" dirty="0" smtClean="0"/>
              <a:t>……</a:t>
            </a:r>
            <a:endParaRPr lang="en-US" dirty="0"/>
          </a:p>
        </p:txBody>
      </p:sp>
      <p:sp>
        <p:nvSpPr>
          <p:cNvPr id="3" name="Text Placeholder 2"/>
          <p:cNvSpPr>
            <a:spLocks noGrp="1"/>
          </p:cNvSpPr>
          <p:nvPr>
            <p:ph type="body" idx="1"/>
          </p:nvPr>
        </p:nvSpPr>
        <p:spPr/>
        <p:txBody>
          <a:bodyPr/>
          <a:lstStyle/>
          <a:p>
            <a:pPr fontAlgn="base">
              <a:lnSpc>
                <a:spcPct val="107000"/>
              </a:lnSpc>
            </a:pPr>
            <a:r>
              <a:rPr lang="en-US" sz="1100" b="1" dirty="0">
                <a:solidFill>
                  <a:schemeClr val="accent2"/>
                </a:solidFill>
                <a:latin typeface="Tahoma" panose="020B0604030504040204" pitchFamily="34" charset="0"/>
                <a:ea typeface="Tahoma" panose="020B0604030504040204" pitchFamily="34" charset="0"/>
                <a:cs typeface="Tahoma" panose="020B0604030504040204" pitchFamily="34" charset="0"/>
              </a:rPr>
              <a:t>CHARACTERISTICS OF INVESTIGATIVE JOURNALISM</a:t>
            </a:r>
            <a:endParaRPr lang="en-US" sz="1100"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100" dirty="0">
                <a:solidFill>
                  <a:schemeClr val="accent2"/>
                </a:solidFill>
                <a:latin typeface="Tahoma" panose="020B0604030504040204" pitchFamily="34" charset="0"/>
                <a:ea typeface="Tahoma" panose="020B0604030504040204" pitchFamily="34" charset="0"/>
                <a:cs typeface="Tahoma" panose="020B0604030504040204" pitchFamily="34" charset="0"/>
              </a:rPr>
              <a:t>Investigative news has a structure that requires time and efforts.</a:t>
            </a:r>
          </a:p>
          <a:p>
            <a:pPr marL="342900" lvl="0" indent="-342900">
              <a:lnSpc>
                <a:spcPct val="107000"/>
              </a:lnSpc>
              <a:spcAft>
                <a:spcPts val="800"/>
              </a:spcAft>
              <a:buSzPts val="1000"/>
              <a:buFont typeface="Symbol" panose="05050102010706020507" pitchFamily="18" charset="2"/>
              <a:buChar char=""/>
              <a:tabLst>
                <a:tab pos="457200" algn="l"/>
              </a:tabLst>
            </a:pPr>
            <a:r>
              <a:rPr lang="en-US" sz="1100" dirty="0">
                <a:solidFill>
                  <a:schemeClr val="accent2"/>
                </a:solidFill>
                <a:latin typeface="Tahoma" panose="020B0604030504040204" pitchFamily="34" charset="0"/>
                <a:ea typeface="Tahoma" panose="020B0604030504040204" pitchFamily="34" charset="0"/>
                <a:cs typeface="Tahoma" panose="020B0604030504040204" pitchFamily="34" charset="0"/>
              </a:rPr>
              <a:t>The event or person that will be the subject of the news is examined detailed and its connection with the relevant news is revealed. </a:t>
            </a:r>
          </a:p>
          <a:p>
            <a:pPr marL="342900" lvl="0" indent="-342900">
              <a:lnSpc>
                <a:spcPct val="107000"/>
              </a:lnSpc>
              <a:spcAft>
                <a:spcPts val="800"/>
              </a:spcAft>
              <a:buSzPts val="1000"/>
              <a:buFont typeface="Symbol" panose="05050102010706020507" pitchFamily="18" charset="2"/>
              <a:buChar char=""/>
              <a:tabLst>
                <a:tab pos="457200" algn="l"/>
              </a:tabLst>
            </a:pPr>
            <a:r>
              <a:rPr lang="en-US" sz="1100" dirty="0">
                <a:solidFill>
                  <a:schemeClr val="accent2"/>
                </a:solidFill>
                <a:latin typeface="Tahoma" panose="020B0604030504040204" pitchFamily="34" charset="0"/>
                <a:ea typeface="Tahoma" panose="020B0604030504040204" pitchFamily="34" charset="0"/>
                <a:cs typeface="Tahoma" panose="020B0604030504040204" pitchFamily="34" charset="0"/>
              </a:rPr>
              <a:t>Investigative journalism is not private reporting and Private news is the information a journalist obtains from the person or persons he/she has close contact with. </a:t>
            </a:r>
          </a:p>
          <a:p>
            <a:pPr marL="342900" lvl="0" indent="-342900">
              <a:lnSpc>
                <a:spcPct val="107000"/>
              </a:lnSpc>
              <a:spcAft>
                <a:spcPts val="800"/>
              </a:spcAft>
              <a:buSzPts val="1000"/>
              <a:buFont typeface="Symbol" panose="05050102010706020507" pitchFamily="18" charset="2"/>
              <a:buChar char=""/>
              <a:tabLst>
                <a:tab pos="457200" algn="l"/>
              </a:tabLst>
            </a:pPr>
            <a:r>
              <a:rPr lang="en-US" sz="1100" dirty="0">
                <a:solidFill>
                  <a:schemeClr val="accent2"/>
                </a:solidFill>
                <a:latin typeface="Tahoma" panose="020B0604030504040204" pitchFamily="34" charset="0"/>
                <a:ea typeface="Tahoma" panose="020B0604030504040204" pitchFamily="34" charset="0"/>
                <a:cs typeface="Tahoma" panose="020B0604030504040204" pitchFamily="34" charset="0"/>
              </a:rPr>
              <a:t>In the researched news, information, </a:t>
            </a:r>
            <a:r>
              <a:rPr lang="en-US" sz="1100" dirty="0">
                <a:solidFill>
                  <a:schemeClr val="accent2"/>
                </a:solidFill>
                <a:latin typeface="Tahoma" panose="020B0604030504040204" pitchFamily="34" charset="0"/>
                <a:ea typeface="Times New Roman" panose="02020603050405020304" pitchFamily="18" charset="0"/>
                <a:cs typeface="Times New Roman" panose="02020603050405020304" pitchFamily="18" charset="0"/>
              </a:rPr>
              <a:t>documents, people, and witnesses are scanned in-depth (detailed) and these sources are conveyed (took) in an understandable language in the news.</a:t>
            </a:r>
            <a:endParaRPr lang="en-US" sz="1100" dirty="0">
              <a:solidFill>
                <a:schemeClr val="accent2"/>
              </a:solidFill>
            </a:endParaRPr>
          </a:p>
        </p:txBody>
      </p:sp>
      <p:sp>
        <p:nvSpPr>
          <p:cNvPr id="4" name="Slide Number Placeholder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2757783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smtClean="0"/>
              <a:t>Continued……</a:t>
            </a:r>
            <a:endParaRPr lang="en-US" sz="1600" dirty="0"/>
          </a:p>
        </p:txBody>
      </p:sp>
      <p:sp>
        <p:nvSpPr>
          <p:cNvPr id="3" name="Text Placeholder 2"/>
          <p:cNvSpPr>
            <a:spLocks noGrp="1"/>
          </p:cNvSpPr>
          <p:nvPr>
            <p:ph type="body" idx="1"/>
          </p:nvPr>
        </p:nvSpPr>
        <p:spPr/>
        <p:txBody>
          <a:bodyPr/>
          <a:lstStyle/>
          <a:p>
            <a:r>
              <a:rPr lang="en-US" sz="1100" dirty="0">
                <a:solidFill>
                  <a:schemeClr val="bg1">
                    <a:lumMod val="65000"/>
                  </a:schemeClr>
                </a:solidFill>
                <a:latin typeface="Tahoma" panose="020B0604030504040204" pitchFamily="34" charset="0"/>
                <a:ea typeface="Times New Roman" panose="02020603050405020304" pitchFamily="18" charset="0"/>
                <a:cs typeface="Times New Roman" panose="02020603050405020304" pitchFamily="18" charset="0"/>
              </a:rPr>
              <a:t>In investigative news, the history of the relevant event is taken and reliable sources are tried to be reached. </a:t>
            </a:r>
            <a:endParaRPr lang="en-US" sz="1100" dirty="0">
              <a:solidFill>
                <a:schemeClr val="bg1">
                  <a:lumMod val="6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a:lnSpc>
                <a:spcPct val="107000"/>
              </a:lnSpc>
              <a:spcAft>
                <a:spcPts val="800"/>
              </a:spcAft>
              <a:buSzPts val="1000"/>
              <a:buFont typeface="Symbol" panose="05050102010706020507" pitchFamily="18" charset="2"/>
              <a:buChar char=""/>
              <a:tabLst>
                <a:tab pos="457200" algn="l"/>
              </a:tabLst>
            </a:pPr>
            <a:r>
              <a:rPr lang="en-US" sz="1100" dirty="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The events and people that are related to each other are noted and the effect of the relationship network between them is investigated. </a:t>
            </a:r>
          </a:p>
          <a:p>
            <a:pPr marL="342900" lvl="0">
              <a:lnSpc>
                <a:spcPct val="107000"/>
              </a:lnSpc>
              <a:spcAft>
                <a:spcPts val="800"/>
              </a:spcAft>
              <a:buSzPts val="1000"/>
              <a:buFont typeface="Symbol" panose="05050102010706020507" pitchFamily="18" charset="2"/>
              <a:buChar char=""/>
              <a:tabLst>
                <a:tab pos="457200" algn="l"/>
              </a:tabLst>
            </a:pPr>
            <a:r>
              <a:rPr lang="en-US" sz="1100" dirty="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In investigative journalism, the public interest in explaining the relevant event is examined and </a:t>
            </a:r>
            <a:r>
              <a:rPr lang="en-US" sz="1100" dirty="0" smtClean="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an</a:t>
            </a:r>
          </a:p>
          <a:p>
            <a:pPr marL="0" lvl="0" indent="0">
              <a:lnSpc>
                <a:spcPct val="107000"/>
              </a:lnSpc>
              <a:spcAft>
                <a:spcPts val="800"/>
              </a:spcAft>
              <a:buSzPts val="1000"/>
              <a:buNone/>
              <a:tabLst>
                <a:tab pos="457200" algn="l"/>
              </a:tabLst>
            </a:pPr>
            <a:r>
              <a:rPr lang="en-US" sz="1100" dirty="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 </a:t>
            </a:r>
            <a:r>
              <a:rPr lang="en-US" sz="1100" dirty="0" smtClean="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       informative </a:t>
            </a:r>
            <a:r>
              <a:rPr lang="en-US" sz="1100" dirty="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style is used.</a:t>
            </a:r>
            <a:r>
              <a:rPr lang="en-US" sz="3600" dirty="0">
                <a:solidFill>
                  <a:schemeClr val="bg1">
                    <a:lumMod val="65000"/>
                  </a:schemeClr>
                </a:solidFill>
                <a:latin typeface="Arial" panose="020B0604020202020204" pitchFamily="34" charset="0"/>
                <a:ea typeface="Times New Roman" panose="02020603050405020304" pitchFamily="18" charset="0"/>
                <a:cs typeface="Times New Roman" panose="02020603050405020304" pitchFamily="18" charset="0"/>
              </a:rPr>
              <a:t> </a:t>
            </a:r>
            <a:endParaRPr lang="en-US" dirty="0">
              <a:solidFill>
                <a:schemeClr val="bg1">
                  <a:lumMod val="65000"/>
                </a:schemeClr>
              </a:solidFill>
            </a:endParaRPr>
          </a:p>
          <a:p>
            <a:endParaRPr lang="en-US" dirty="0"/>
          </a:p>
        </p:txBody>
      </p:sp>
      <p:sp>
        <p:nvSpPr>
          <p:cNvPr id="4" name="Slide Number Placeholder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3375910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Continued…….</a:t>
            </a: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3" name="Text Placeholder 2"/>
          <p:cNvSpPr>
            <a:spLocks noGrp="1"/>
          </p:cNvSpPr>
          <p:nvPr>
            <p:ph type="body" idx="1"/>
          </p:nvPr>
        </p:nvSpPr>
        <p:spPr/>
        <p:txBody>
          <a:bodyPr/>
          <a:lstStyle/>
          <a:p>
            <a:pPr marL="76200" indent="0">
              <a:buNone/>
            </a:pPr>
            <a:r>
              <a:rPr lang="en-US" sz="1100" b="1" dirty="0">
                <a:solidFill>
                  <a:schemeClr val="bg2">
                    <a:lumMod val="60000"/>
                    <a:lumOff val="40000"/>
                  </a:schemeClr>
                </a:solidFill>
                <a:latin typeface="Tahoma" panose="020B0604030504040204" pitchFamily="34" charset="0"/>
                <a:ea typeface="Tahoma" panose="020B0604030504040204" pitchFamily="34" charset="0"/>
                <a:cs typeface="Tahoma" panose="020B0604030504040204" pitchFamily="34" charset="0"/>
              </a:rPr>
              <a:t>IMPORTANCE OF INVESTIGATIVE JOURNALISM</a:t>
            </a:r>
            <a:endParaRPr lang="en-US" sz="1100" dirty="0">
              <a:solidFill>
                <a:schemeClr val="bg2">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a:p>
            <a:pPr lvl="0"/>
            <a:r>
              <a:rPr lang="en-US" sz="1100" dirty="0">
                <a:solidFill>
                  <a:schemeClr val="bg2">
                    <a:lumMod val="60000"/>
                    <a:lumOff val="40000"/>
                  </a:schemeClr>
                </a:solidFill>
                <a:latin typeface="Tahoma" panose="020B0604030504040204" pitchFamily="34" charset="0"/>
                <a:ea typeface="Tahoma" panose="020B0604030504040204" pitchFamily="34" charset="0"/>
                <a:cs typeface="Tahoma" panose="020B0604030504040204" pitchFamily="34" charset="0"/>
              </a:rPr>
              <a:t>It serves the public interests through its detailed research and reporting of injustices. This is done through the appropriate updates given to the readers, listeners and viewers through the investigative reports.</a:t>
            </a:r>
          </a:p>
          <a:p>
            <a:pPr lvl="0"/>
            <a:r>
              <a:rPr lang="en-US" sz="1100" dirty="0">
                <a:solidFill>
                  <a:schemeClr val="bg2">
                    <a:lumMod val="60000"/>
                    <a:lumOff val="40000"/>
                  </a:schemeClr>
                </a:solidFill>
                <a:latin typeface="Tahoma" panose="020B0604030504040204" pitchFamily="34" charset="0"/>
                <a:ea typeface="Tahoma" panose="020B0604030504040204" pitchFamily="34" charset="0"/>
                <a:cs typeface="Tahoma" panose="020B0604030504040204" pitchFamily="34" charset="0"/>
              </a:rPr>
              <a:t>It led to the achievement of justice to many People who had been denied. This is mostly due to cover up of terrible events by the people who sometimes work for certain people in power. </a:t>
            </a:r>
          </a:p>
          <a:p>
            <a:endParaRPr lang="en-US" sz="1100" dirty="0">
              <a:solidFill>
                <a:schemeClr val="bg2">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3289951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 dirty="0" smtClean="0">
                <a:solidFill>
                  <a:schemeClr val="bg2">
                    <a:lumMod val="60000"/>
                    <a:lumOff val="40000"/>
                  </a:schemeClr>
                </a:solidFill>
              </a:rPr>
              <a:t>Continued ……..</a:t>
            </a:r>
            <a:endParaRPr lang="en-US" sz="1400" dirty="0">
              <a:solidFill>
                <a:schemeClr val="bg2">
                  <a:lumMod val="60000"/>
                  <a:lumOff val="40000"/>
                </a:schemeClr>
              </a:solidFill>
            </a:endParaRPr>
          </a:p>
        </p:txBody>
      </p:sp>
      <p:sp>
        <p:nvSpPr>
          <p:cNvPr id="3" name="Text Placeholder 2"/>
          <p:cNvSpPr>
            <a:spLocks noGrp="1"/>
          </p:cNvSpPr>
          <p:nvPr>
            <p:ph type="body" idx="1"/>
          </p:nvPr>
        </p:nvSpPr>
        <p:spPr/>
        <p:txBody>
          <a:bodyPr/>
          <a:lstStyle/>
          <a:p>
            <a:pPr marL="76200" indent="0">
              <a:buNone/>
            </a:pPr>
            <a:r>
              <a:rPr lang="en-US" sz="1100" b="1" dirty="0">
                <a:solidFill>
                  <a:schemeClr val="bg2">
                    <a:lumMod val="60000"/>
                    <a:lumOff val="40000"/>
                  </a:schemeClr>
                </a:solidFill>
                <a:latin typeface="Tahoma" panose="020B0604030504040204" pitchFamily="34" charset="0"/>
                <a:ea typeface="Tahoma" panose="020B0604030504040204" pitchFamily="34" charset="0"/>
                <a:cs typeface="Tahoma" panose="020B0604030504040204" pitchFamily="34" charset="0"/>
              </a:rPr>
              <a:t>STEPS OF CONDUCTING INVESTIGATIVE JOURNALISM</a:t>
            </a:r>
            <a:endParaRPr lang="en-US" sz="1100" dirty="0">
              <a:solidFill>
                <a:schemeClr val="bg2">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a:p>
            <a:pPr lvl="0"/>
            <a:r>
              <a:rPr lang="en-US" sz="1100" dirty="0">
                <a:solidFill>
                  <a:schemeClr val="bg2">
                    <a:lumMod val="60000"/>
                    <a:lumOff val="40000"/>
                  </a:schemeClr>
                </a:solidFill>
                <a:latin typeface="Tahoma" panose="020B0604030504040204" pitchFamily="34" charset="0"/>
                <a:ea typeface="Tahoma" panose="020B0604030504040204" pitchFamily="34" charset="0"/>
                <a:cs typeface="Tahoma" panose="020B0604030504040204" pitchFamily="34" charset="0"/>
              </a:rPr>
              <a:t>Ensure Confidentiality</a:t>
            </a:r>
          </a:p>
          <a:p>
            <a:pPr lvl="0"/>
            <a:r>
              <a:rPr lang="en-US" sz="1100" dirty="0">
                <a:solidFill>
                  <a:schemeClr val="bg2">
                    <a:lumMod val="60000"/>
                    <a:lumOff val="40000"/>
                  </a:schemeClr>
                </a:solidFill>
                <a:latin typeface="Tahoma" panose="020B0604030504040204" pitchFamily="34" charset="0"/>
                <a:ea typeface="Tahoma" panose="020B0604030504040204" pitchFamily="34" charset="0"/>
                <a:cs typeface="Tahoma" panose="020B0604030504040204" pitchFamily="34" charset="0"/>
              </a:rPr>
              <a:t>Provide interim (provisional/acting) Protection</a:t>
            </a:r>
          </a:p>
          <a:p>
            <a:pPr lvl="0"/>
            <a:r>
              <a:rPr lang="en-US" sz="1100" dirty="0">
                <a:solidFill>
                  <a:schemeClr val="bg2">
                    <a:lumMod val="60000"/>
                    <a:lumOff val="40000"/>
                  </a:schemeClr>
                </a:solidFill>
                <a:latin typeface="Tahoma" panose="020B0604030504040204" pitchFamily="34" charset="0"/>
                <a:ea typeface="Tahoma" panose="020B0604030504040204" pitchFamily="34" charset="0"/>
                <a:cs typeface="Tahoma" panose="020B0604030504040204" pitchFamily="34" charset="0"/>
              </a:rPr>
              <a:t>Select the Investigator</a:t>
            </a:r>
          </a:p>
          <a:p>
            <a:pPr lvl="0"/>
            <a:r>
              <a:rPr lang="en-US" sz="1100" dirty="0">
                <a:solidFill>
                  <a:schemeClr val="bg2">
                    <a:lumMod val="60000"/>
                    <a:lumOff val="40000"/>
                  </a:schemeClr>
                </a:solidFill>
                <a:latin typeface="Tahoma" panose="020B0604030504040204" pitchFamily="34" charset="0"/>
                <a:ea typeface="Tahoma" panose="020B0604030504040204" pitchFamily="34" charset="0"/>
                <a:cs typeface="Tahoma" panose="020B0604030504040204" pitchFamily="34" charset="0"/>
              </a:rPr>
              <a:t>Create a Plan for the investigation</a:t>
            </a:r>
          </a:p>
          <a:p>
            <a:pPr lvl="0"/>
            <a:r>
              <a:rPr lang="en-US" sz="1100" dirty="0">
                <a:solidFill>
                  <a:schemeClr val="bg2">
                    <a:lumMod val="60000"/>
                    <a:lumOff val="40000"/>
                  </a:schemeClr>
                </a:solidFill>
                <a:latin typeface="Tahoma" panose="020B0604030504040204" pitchFamily="34" charset="0"/>
                <a:ea typeface="Tahoma" panose="020B0604030504040204" pitchFamily="34" charset="0"/>
                <a:cs typeface="Tahoma" panose="020B0604030504040204" pitchFamily="34" charset="0"/>
              </a:rPr>
              <a:t>Develop Interview Questions</a:t>
            </a:r>
          </a:p>
          <a:p>
            <a:pPr lvl="0"/>
            <a:r>
              <a:rPr lang="en-US" sz="1100" dirty="0">
                <a:solidFill>
                  <a:schemeClr val="bg2">
                    <a:lumMod val="60000"/>
                    <a:lumOff val="40000"/>
                  </a:schemeClr>
                </a:solidFill>
                <a:latin typeface="Tahoma" panose="020B0604030504040204" pitchFamily="34" charset="0"/>
                <a:ea typeface="Tahoma" panose="020B0604030504040204" pitchFamily="34" charset="0"/>
                <a:cs typeface="Tahoma" panose="020B0604030504040204" pitchFamily="34" charset="0"/>
              </a:rPr>
              <a:t>Conduct Interviews</a:t>
            </a:r>
          </a:p>
          <a:p>
            <a:pPr lvl="0"/>
            <a:r>
              <a:rPr lang="en-US" sz="1100" dirty="0">
                <a:solidFill>
                  <a:schemeClr val="bg2">
                    <a:lumMod val="60000"/>
                    <a:lumOff val="40000"/>
                  </a:schemeClr>
                </a:solidFill>
                <a:latin typeface="Tahoma" panose="020B0604030504040204" pitchFamily="34" charset="0"/>
                <a:ea typeface="Tahoma" panose="020B0604030504040204" pitchFamily="34" charset="0"/>
                <a:cs typeface="Tahoma" panose="020B0604030504040204" pitchFamily="34" charset="0"/>
              </a:rPr>
              <a:t>Make a decision </a:t>
            </a:r>
          </a:p>
          <a:p>
            <a:pPr lvl="0"/>
            <a:r>
              <a:rPr lang="en-US" sz="1100" dirty="0">
                <a:solidFill>
                  <a:schemeClr val="bg2">
                    <a:lumMod val="60000"/>
                    <a:lumOff val="40000"/>
                  </a:schemeClr>
                </a:solidFill>
                <a:latin typeface="Tahoma" panose="020B0604030504040204" pitchFamily="34" charset="0"/>
                <a:ea typeface="Tahoma" panose="020B0604030504040204" pitchFamily="34" charset="0"/>
                <a:cs typeface="Tahoma" panose="020B0604030504040204" pitchFamily="34" charset="0"/>
              </a:rPr>
              <a:t>Closure of the investigation</a:t>
            </a:r>
          </a:p>
          <a:p>
            <a:endParaRPr lang="en-US" dirty="0"/>
          </a:p>
        </p:txBody>
      </p:sp>
      <p:sp>
        <p:nvSpPr>
          <p:cNvPr id="4" name="Slide Number Placeholder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3709788906"/>
      </p:ext>
    </p:extLst>
  </p:cSld>
  <p:clrMapOvr>
    <a:masterClrMapping/>
  </p:clrMapOvr>
</p:sld>
</file>

<file path=ppt/theme/theme1.xml><?xml version="1.0" encoding="utf-8"?>
<a:theme xmlns:a="http://schemas.openxmlformats.org/drawingml/2006/main" name="Mowbray template">
  <a:themeElements>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TotalTime>
  <Words>569</Words>
  <Application>Microsoft Office PowerPoint</Application>
  <PresentationFormat>On-screen Show (16:9)</PresentationFormat>
  <Paragraphs>83</Paragraphs>
  <Slides>13</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Titillium Web</vt:lpstr>
      <vt:lpstr>Calibri</vt:lpstr>
      <vt:lpstr>Times New Roman</vt:lpstr>
      <vt:lpstr>Arial</vt:lpstr>
      <vt:lpstr>Symbol</vt:lpstr>
      <vt:lpstr>Titillium Web Light</vt:lpstr>
      <vt:lpstr>Dosis ExtraLight</vt:lpstr>
      <vt:lpstr>Tahoma</vt:lpstr>
      <vt:lpstr>Wingdings</vt:lpstr>
      <vt:lpstr>Mowbray template</vt:lpstr>
      <vt:lpstr>  DAR ES SALAAM SCHOOL OF JOURNALISM </vt:lpstr>
      <vt:lpstr>TOPIC 1:CONCEPTS OF INVESTIGATIVE JOURNALISM IN PRODUCING QUALITY MEDIA CONTENT</vt:lpstr>
      <vt:lpstr>Continued…</vt:lpstr>
      <vt:lpstr>TOPIC 1:continued…</vt:lpstr>
      <vt:lpstr>  TOPIC 1:continued...</vt:lpstr>
      <vt:lpstr>Continued……</vt:lpstr>
      <vt:lpstr>Continued……</vt:lpstr>
      <vt:lpstr>Continued…….</vt:lpstr>
      <vt:lpstr>Continued ……..</vt:lpstr>
      <vt:lpstr>Continued…….</vt:lpstr>
      <vt:lpstr> </vt:lpstr>
      <vt:lpstr>PowerPoint Presentation</vt:lpstr>
      <vt:lpstr>CONTACT TUTOR IN CHARGE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 ES SALAAM SCHOOL OF JOURNALISAM</dc:title>
  <dc:creator>ICT OFFICER</dc:creator>
  <cp:lastModifiedBy>COORDINATOR-DSJ</cp:lastModifiedBy>
  <cp:revision>49</cp:revision>
  <dcterms:modified xsi:type="dcterms:W3CDTF">2023-02-07T13:06:06Z</dcterms:modified>
</cp:coreProperties>
</file>